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1316" r:id="rId5"/>
  </p:sldIdLst>
  <p:sldSz cx="14630400" cy="8229600"/>
  <p:notesSz cx="7010400" cy="9296400"/>
  <p:defaultTextStyle>
    <a:defPPr>
      <a:defRPr lang="en-US"/>
    </a:defPPr>
    <a:lvl1pPr marL="0" algn="l" defTabSz="1306245" rtl="0" eaLnBrk="1" latinLnBrk="0" hangingPunct="1">
      <a:defRPr sz="2600" kern="1200">
        <a:solidFill>
          <a:schemeClr val="tx1"/>
        </a:solidFill>
        <a:latin typeface="+mn-lt"/>
        <a:ea typeface="+mn-ea"/>
        <a:cs typeface="+mn-cs"/>
      </a:defRPr>
    </a:lvl1pPr>
    <a:lvl2pPr marL="653122" algn="l" defTabSz="1306245" rtl="0" eaLnBrk="1" latinLnBrk="0" hangingPunct="1">
      <a:defRPr sz="2600" kern="1200">
        <a:solidFill>
          <a:schemeClr val="tx1"/>
        </a:solidFill>
        <a:latin typeface="+mn-lt"/>
        <a:ea typeface="+mn-ea"/>
        <a:cs typeface="+mn-cs"/>
      </a:defRPr>
    </a:lvl2pPr>
    <a:lvl3pPr marL="1306245" algn="l" defTabSz="1306245" rtl="0" eaLnBrk="1" latinLnBrk="0" hangingPunct="1">
      <a:defRPr sz="2600" kern="1200">
        <a:solidFill>
          <a:schemeClr val="tx1"/>
        </a:solidFill>
        <a:latin typeface="+mn-lt"/>
        <a:ea typeface="+mn-ea"/>
        <a:cs typeface="+mn-cs"/>
      </a:defRPr>
    </a:lvl3pPr>
    <a:lvl4pPr marL="1959367" algn="l" defTabSz="1306245" rtl="0" eaLnBrk="1" latinLnBrk="0" hangingPunct="1">
      <a:defRPr sz="2600" kern="1200">
        <a:solidFill>
          <a:schemeClr val="tx1"/>
        </a:solidFill>
        <a:latin typeface="+mn-lt"/>
        <a:ea typeface="+mn-ea"/>
        <a:cs typeface="+mn-cs"/>
      </a:defRPr>
    </a:lvl4pPr>
    <a:lvl5pPr marL="2612489" algn="l" defTabSz="1306245" rtl="0" eaLnBrk="1" latinLnBrk="0" hangingPunct="1">
      <a:defRPr sz="2600" kern="1200">
        <a:solidFill>
          <a:schemeClr val="tx1"/>
        </a:solidFill>
        <a:latin typeface="+mn-lt"/>
        <a:ea typeface="+mn-ea"/>
        <a:cs typeface="+mn-cs"/>
      </a:defRPr>
    </a:lvl5pPr>
    <a:lvl6pPr marL="3265613" algn="l" defTabSz="1306245" rtl="0" eaLnBrk="1" latinLnBrk="0" hangingPunct="1">
      <a:defRPr sz="2600" kern="1200">
        <a:solidFill>
          <a:schemeClr val="tx1"/>
        </a:solidFill>
        <a:latin typeface="+mn-lt"/>
        <a:ea typeface="+mn-ea"/>
        <a:cs typeface="+mn-cs"/>
      </a:defRPr>
    </a:lvl6pPr>
    <a:lvl7pPr marL="3918735" algn="l" defTabSz="1306245" rtl="0" eaLnBrk="1" latinLnBrk="0" hangingPunct="1">
      <a:defRPr sz="2600" kern="1200">
        <a:solidFill>
          <a:schemeClr val="tx1"/>
        </a:solidFill>
        <a:latin typeface="+mn-lt"/>
        <a:ea typeface="+mn-ea"/>
        <a:cs typeface="+mn-cs"/>
      </a:defRPr>
    </a:lvl7pPr>
    <a:lvl8pPr marL="4571858" algn="l" defTabSz="1306245" rtl="0" eaLnBrk="1" latinLnBrk="0" hangingPunct="1">
      <a:defRPr sz="2600" kern="1200">
        <a:solidFill>
          <a:schemeClr val="tx1"/>
        </a:solidFill>
        <a:latin typeface="+mn-lt"/>
        <a:ea typeface="+mn-ea"/>
        <a:cs typeface="+mn-cs"/>
      </a:defRPr>
    </a:lvl8pPr>
    <a:lvl9pPr marL="5224980" algn="l" defTabSz="1306245"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2">
          <p15:clr>
            <a:srgbClr val="A4A3A4"/>
          </p15:clr>
        </p15:guide>
        <p15:guide id="2" pos="2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CFF"/>
    <a:srgbClr val="9999FF"/>
    <a:srgbClr val="CCFFCC"/>
    <a:srgbClr val="99FF99"/>
    <a:srgbClr val="66FF66"/>
    <a:srgbClr val="CCECFF"/>
    <a:srgbClr val="ACE6FA"/>
    <a:srgbClr val="99CCFF"/>
    <a:srgbClr val="00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7" autoAdjust="0"/>
    <p:restoredTop sz="99609" autoAdjust="0"/>
  </p:normalViewPr>
  <p:slideViewPr>
    <p:cSldViewPr snapToGrid="0" showGuides="1">
      <p:cViewPr varScale="1">
        <p:scale>
          <a:sx n="106" d="100"/>
          <a:sy n="106" d="100"/>
        </p:scale>
        <p:origin x="120" y="102"/>
      </p:cViewPr>
      <p:guideLst>
        <p:guide orient="horz" pos="4712"/>
        <p:guide pos="2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7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910" cy="464661"/>
          </a:xfrm>
          <a:prstGeom prst="rect">
            <a:avLst/>
          </a:prstGeom>
        </p:spPr>
        <p:txBody>
          <a:bodyPr vert="horz" lIns="60716" tIns="30358" rIns="60716" bIns="30358" rtlCol="0"/>
          <a:lstStyle>
            <a:lvl1pPr algn="l">
              <a:defRPr sz="800"/>
            </a:lvl1pPr>
          </a:lstStyle>
          <a:p>
            <a:endParaRPr lang="en-CA"/>
          </a:p>
        </p:txBody>
      </p:sp>
      <p:sp>
        <p:nvSpPr>
          <p:cNvPr id="3" name="Date Placeholder 2"/>
          <p:cNvSpPr>
            <a:spLocks noGrp="1"/>
          </p:cNvSpPr>
          <p:nvPr>
            <p:ph type="dt" sz="quarter" idx="1"/>
          </p:nvPr>
        </p:nvSpPr>
        <p:spPr>
          <a:xfrm>
            <a:off x="3971446" y="0"/>
            <a:ext cx="3036864" cy="464661"/>
          </a:xfrm>
          <a:prstGeom prst="rect">
            <a:avLst/>
          </a:prstGeom>
        </p:spPr>
        <p:txBody>
          <a:bodyPr vert="horz" lIns="60716" tIns="30358" rIns="60716" bIns="30358" rtlCol="0"/>
          <a:lstStyle>
            <a:lvl1pPr algn="r">
              <a:defRPr sz="800"/>
            </a:lvl1pPr>
          </a:lstStyle>
          <a:p>
            <a:fld id="{99261C3C-9264-49A6-9B76-5FC05CE95BBB}" type="datetimeFigureOut">
              <a:rPr lang="en-CA" smtClean="0"/>
              <a:pPr/>
              <a:t>2022-10-06</a:t>
            </a:fld>
            <a:endParaRPr lang="en-CA"/>
          </a:p>
        </p:txBody>
      </p:sp>
      <p:sp>
        <p:nvSpPr>
          <p:cNvPr id="4" name="Footer Placeholder 3"/>
          <p:cNvSpPr>
            <a:spLocks noGrp="1"/>
          </p:cNvSpPr>
          <p:nvPr>
            <p:ph type="ftr" sz="quarter" idx="2"/>
          </p:nvPr>
        </p:nvSpPr>
        <p:spPr>
          <a:xfrm>
            <a:off x="0" y="8829618"/>
            <a:ext cx="3037910" cy="464661"/>
          </a:xfrm>
          <a:prstGeom prst="rect">
            <a:avLst/>
          </a:prstGeom>
        </p:spPr>
        <p:txBody>
          <a:bodyPr vert="horz" lIns="60716" tIns="30358" rIns="60716" bIns="30358" rtlCol="0" anchor="b"/>
          <a:lstStyle>
            <a:lvl1pPr algn="l">
              <a:defRPr sz="800"/>
            </a:lvl1pPr>
          </a:lstStyle>
          <a:p>
            <a:endParaRPr lang="en-CA"/>
          </a:p>
        </p:txBody>
      </p:sp>
      <p:sp>
        <p:nvSpPr>
          <p:cNvPr id="5" name="Slide Number Placeholder 4"/>
          <p:cNvSpPr>
            <a:spLocks noGrp="1"/>
          </p:cNvSpPr>
          <p:nvPr>
            <p:ph type="sldNum" sz="quarter" idx="3"/>
          </p:nvPr>
        </p:nvSpPr>
        <p:spPr>
          <a:xfrm>
            <a:off x="3971446" y="8829618"/>
            <a:ext cx="3036864" cy="464661"/>
          </a:xfrm>
          <a:prstGeom prst="rect">
            <a:avLst/>
          </a:prstGeom>
        </p:spPr>
        <p:txBody>
          <a:bodyPr vert="horz" lIns="60716" tIns="30358" rIns="60716" bIns="30358" rtlCol="0" anchor="b"/>
          <a:lstStyle>
            <a:lvl1pPr algn="r">
              <a:defRPr sz="800"/>
            </a:lvl1pPr>
          </a:lstStyle>
          <a:p>
            <a:fld id="{A558AAB1-C7A5-4DEA-AAF4-8D695F3E6136}"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49" tIns="46575" rIns="93149" bIns="46575"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49" tIns="46575" rIns="93149" bIns="46575" rtlCol="0"/>
          <a:lstStyle>
            <a:lvl1pPr algn="r">
              <a:defRPr sz="1200"/>
            </a:lvl1pPr>
          </a:lstStyle>
          <a:p>
            <a:fld id="{47C2F95B-F9BE-456D-A4E7-A25EFF7DEB1F}" type="datetimeFigureOut">
              <a:rPr lang="en-US" smtClean="0"/>
              <a:pPr/>
              <a:t>10/6/2022</a:t>
            </a:fld>
            <a:endParaRPr lang="en-US"/>
          </a:p>
        </p:txBody>
      </p:sp>
      <p:sp>
        <p:nvSpPr>
          <p:cNvPr id="4" name="Slide Image Placeholder 3"/>
          <p:cNvSpPr>
            <a:spLocks noGrp="1" noRot="1" noChangeAspect="1"/>
          </p:cNvSpPr>
          <p:nvPr>
            <p:ph type="sldImg" idx="2"/>
          </p:nvPr>
        </p:nvSpPr>
        <p:spPr>
          <a:xfrm>
            <a:off x="409575" y="698500"/>
            <a:ext cx="6191250" cy="3482975"/>
          </a:xfrm>
          <a:prstGeom prst="rect">
            <a:avLst/>
          </a:prstGeom>
          <a:noFill/>
          <a:ln w="12700">
            <a:solidFill>
              <a:prstClr val="black"/>
            </a:solidFill>
          </a:ln>
        </p:spPr>
        <p:txBody>
          <a:bodyPr vert="horz" lIns="93149" tIns="46575" rIns="93149" bIns="4657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9" tIns="46575" rIns="93149" bIns="4657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49" tIns="46575" rIns="93149" bIns="4657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49" tIns="46575" rIns="93149" bIns="46575" rtlCol="0" anchor="b"/>
          <a:lstStyle>
            <a:lvl1pPr algn="r">
              <a:defRPr sz="1200"/>
            </a:lvl1pPr>
          </a:lstStyle>
          <a:p>
            <a:fld id="{0656FF8B-F208-4DD4-90D6-E1F0BD90F522}" type="slidenum">
              <a:rPr lang="en-US" smtClean="0"/>
              <a:pPr/>
              <a:t>‹#›</a:t>
            </a:fld>
            <a:endParaRPr lang="en-US"/>
          </a:p>
        </p:txBody>
      </p:sp>
    </p:spTree>
    <p:extLst>
      <p:ext uri="{BB962C8B-B14F-4D97-AF65-F5344CB8AC3E}">
        <p14:creationId xmlns:p14="http://schemas.microsoft.com/office/powerpoint/2010/main" val="39285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 Title">
    <p:spTree>
      <p:nvGrpSpPr>
        <p:cNvPr id="1" name=""/>
        <p:cNvGrpSpPr/>
        <p:nvPr/>
      </p:nvGrpSpPr>
      <p:grpSpPr>
        <a:xfrm>
          <a:off x="0" y="0"/>
          <a:ext cx="0" cy="0"/>
          <a:chOff x="0" y="0"/>
          <a:chExt cx="0" cy="0"/>
        </a:xfrm>
      </p:grpSpPr>
      <p:sp>
        <p:nvSpPr>
          <p:cNvPr id="4" name="Text Placeholder 8"/>
          <p:cNvSpPr>
            <a:spLocks noGrp="1"/>
          </p:cNvSpPr>
          <p:nvPr>
            <p:ph type="body" sz="quarter" idx="10" hasCustomPrompt="1"/>
          </p:nvPr>
        </p:nvSpPr>
        <p:spPr>
          <a:xfrm>
            <a:off x="338328" y="338328"/>
            <a:ext cx="13943202" cy="3281171"/>
          </a:xfrm>
          <a:prstGeom prst="rect">
            <a:avLst/>
          </a:prstGeom>
        </p:spPr>
        <p:txBody>
          <a:bodyPr lIns="101598" tIns="50798" rIns="101598" bIns="50798"/>
          <a:lstStyle>
            <a:lvl1pPr algn="l">
              <a:spcBef>
                <a:spcPts val="0"/>
              </a:spcBef>
              <a:buFontTx/>
              <a:buNone/>
              <a:defRPr sz="8000">
                <a:solidFill>
                  <a:schemeClr val="bg1"/>
                </a:solidFill>
                <a:latin typeface="Myriad Pro Light Cond" pitchFamily="34" charset="0"/>
              </a:defRPr>
            </a:lvl1pPr>
            <a:lvl2pPr marL="0" indent="0">
              <a:spcBef>
                <a:spcPts val="0"/>
              </a:spcBef>
              <a:buNone/>
              <a:defRPr>
                <a:solidFill>
                  <a:schemeClr val="bg1"/>
                </a:solidFill>
                <a:latin typeface="Myriad Pro Light Cond" pitchFamily="34" charset="0"/>
              </a:defRPr>
            </a:lvl2pPr>
            <a:lvl3pPr>
              <a:defRPr>
                <a:latin typeface="Myriad Pro Cond" pitchFamily="34" charset="0"/>
              </a:defRPr>
            </a:lvl3pPr>
            <a:lvl4pPr>
              <a:defRPr>
                <a:latin typeface="Myriad Pro Cond" pitchFamily="34" charset="0"/>
              </a:defRPr>
            </a:lvl4pPr>
            <a:lvl5pPr>
              <a:defRPr>
                <a:latin typeface="Myriad Pro Cond" pitchFamily="34" charset="0"/>
              </a:defRPr>
            </a:lvl5pPr>
          </a:lstStyle>
          <a:p>
            <a:pPr lvl="0"/>
            <a:r>
              <a:rPr lang="en-US" dirty="0"/>
              <a:t>Click to Add Title</a:t>
            </a:r>
          </a:p>
          <a:p>
            <a:pPr lvl="1"/>
            <a:r>
              <a:rPr lang="en-US" dirty="0"/>
              <a:t>Sub title</a:t>
            </a:r>
          </a:p>
        </p:txBody>
      </p:sp>
      <p:pic>
        <p:nvPicPr>
          <p:cNvPr id="6" name="Picture 4" descr="N:\Logos\PNG\SmithGroupJJR White.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31516" y="7480299"/>
            <a:ext cx="3082246" cy="47001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4" name="Picture Placeholder 69"/>
          <p:cNvSpPr>
            <a:spLocks noGrp="1"/>
          </p:cNvSpPr>
          <p:nvPr>
            <p:ph type="pic" sz="quarter" idx="40"/>
          </p:nvPr>
        </p:nvSpPr>
        <p:spPr>
          <a:xfrm>
            <a:off x="970159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1"/>
          </p:nvPr>
        </p:nvSpPr>
        <p:spPr>
          <a:xfrm>
            <a:off x="338138"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42"/>
          </p:nvPr>
        </p:nvSpPr>
        <p:spPr>
          <a:xfrm>
            <a:off x="9701594"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44"/>
          </p:nvPr>
        </p:nvSpPr>
        <p:spPr>
          <a:xfrm>
            <a:off x="12042456"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Text Placeholder 66"/>
          <p:cNvSpPr>
            <a:spLocks noGrp="1"/>
          </p:cNvSpPr>
          <p:nvPr>
            <p:ph type="body" sz="quarter" idx="46" hasCustomPrompt="1"/>
          </p:nvPr>
        </p:nvSpPr>
        <p:spPr>
          <a:xfrm>
            <a:off x="338138"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3" name="Text Placeholder 66"/>
          <p:cNvSpPr>
            <a:spLocks noGrp="1"/>
          </p:cNvSpPr>
          <p:nvPr>
            <p:ph type="body" sz="quarter" idx="47" hasCustomPrompt="1"/>
          </p:nvPr>
        </p:nvSpPr>
        <p:spPr>
          <a:xfrm>
            <a:off x="12042456" y="1544639"/>
            <a:ext cx="2239074" cy="9699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0" name="Text Placeholder 66"/>
          <p:cNvSpPr>
            <a:spLocks noGrp="1"/>
          </p:cNvSpPr>
          <p:nvPr>
            <p:ph type="body" sz="quarter" idx="48" hasCustomPrompt="1"/>
          </p:nvPr>
        </p:nvSpPr>
        <p:spPr>
          <a:xfrm>
            <a:off x="9701594" y="1544638"/>
            <a:ext cx="2239074" cy="9699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1" name="Text Placeholder 66"/>
          <p:cNvSpPr>
            <a:spLocks noGrp="1"/>
          </p:cNvSpPr>
          <p:nvPr>
            <p:ph type="body" sz="quarter" idx="49" hasCustomPrompt="1"/>
          </p:nvPr>
        </p:nvSpPr>
        <p:spPr>
          <a:xfrm>
            <a:off x="9701594" y="4562856"/>
            <a:ext cx="4579936"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6" name="Picture Placeholder 69"/>
          <p:cNvSpPr>
            <a:spLocks noGrp="1"/>
          </p:cNvSpPr>
          <p:nvPr>
            <p:ph type="pic" sz="quarter" idx="31"/>
          </p:nvPr>
        </p:nvSpPr>
        <p:spPr>
          <a:xfrm>
            <a:off x="338138"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42"/>
          </p:nvPr>
        </p:nvSpPr>
        <p:spPr>
          <a:xfrm>
            <a:off x="9701594"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44"/>
          </p:nvPr>
        </p:nvSpPr>
        <p:spPr>
          <a:xfrm>
            <a:off x="12042456"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Picture Placeholder 69"/>
          <p:cNvSpPr>
            <a:spLocks noGrp="1"/>
          </p:cNvSpPr>
          <p:nvPr>
            <p:ph type="pic" sz="quarter" idx="46"/>
          </p:nvPr>
        </p:nvSpPr>
        <p:spPr>
          <a:xfrm>
            <a:off x="9701594" y="4562157"/>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48"/>
          </p:nvPr>
        </p:nvSpPr>
        <p:spPr>
          <a:xfrm>
            <a:off x="12042456" y="4562157"/>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Text Placeholder 66"/>
          <p:cNvSpPr>
            <a:spLocks noGrp="1"/>
          </p:cNvSpPr>
          <p:nvPr>
            <p:ph type="body" sz="quarter" idx="49" hasCustomPrompt="1"/>
          </p:nvPr>
        </p:nvSpPr>
        <p:spPr>
          <a:xfrm>
            <a:off x="338138"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5" name="Text Placeholder 66"/>
          <p:cNvSpPr>
            <a:spLocks noGrp="1"/>
          </p:cNvSpPr>
          <p:nvPr>
            <p:ph type="body" sz="quarter" idx="50" hasCustomPrompt="1"/>
          </p:nvPr>
        </p:nvSpPr>
        <p:spPr>
          <a:xfrm>
            <a:off x="9701594" y="1544638"/>
            <a:ext cx="2239074" cy="9318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2" name="Text Placeholder 66"/>
          <p:cNvSpPr>
            <a:spLocks noGrp="1"/>
          </p:cNvSpPr>
          <p:nvPr>
            <p:ph type="body" sz="quarter" idx="51" hasCustomPrompt="1"/>
          </p:nvPr>
        </p:nvSpPr>
        <p:spPr>
          <a:xfrm>
            <a:off x="12042456" y="1544639"/>
            <a:ext cx="2239074" cy="9318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3" name="Text Placeholder 66"/>
          <p:cNvSpPr>
            <a:spLocks noGrp="1"/>
          </p:cNvSpPr>
          <p:nvPr>
            <p:ph type="body" sz="quarter" idx="52" hasCustomPrompt="1"/>
          </p:nvPr>
        </p:nvSpPr>
        <p:spPr>
          <a:xfrm>
            <a:off x="9701594" y="4562156"/>
            <a:ext cx="2239074" cy="962343"/>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4" name="Text Placeholder 66"/>
          <p:cNvSpPr>
            <a:spLocks noGrp="1"/>
          </p:cNvSpPr>
          <p:nvPr>
            <p:ph type="body" sz="quarter" idx="53" hasCustomPrompt="1"/>
          </p:nvPr>
        </p:nvSpPr>
        <p:spPr>
          <a:xfrm>
            <a:off x="12042456" y="4562157"/>
            <a:ext cx="2239074" cy="962342"/>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ontent">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5" name="Picture Placeholder 69"/>
          <p:cNvSpPr>
            <a:spLocks noGrp="1"/>
          </p:cNvSpPr>
          <p:nvPr>
            <p:ph type="pic" sz="quarter" idx="31"/>
          </p:nvPr>
        </p:nvSpPr>
        <p:spPr>
          <a:xfrm>
            <a:off x="338138" y="1544638"/>
            <a:ext cx="13943392"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8" name="Text Placeholder 66"/>
          <p:cNvSpPr>
            <a:spLocks noGrp="1"/>
          </p:cNvSpPr>
          <p:nvPr>
            <p:ph type="body" sz="quarter" idx="49" hasCustomPrompt="1"/>
          </p:nvPr>
        </p:nvSpPr>
        <p:spPr>
          <a:xfrm>
            <a:off x="338138" y="1544639"/>
            <a:ext cx="13943392"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4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6" name="Picture Placeholder 69"/>
          <p:cNvSpPr>
            <a:spLocks noGrp="1"/>
          </p:cNvSpPr>
          <p:nvPr>
            <p:ph type="pic" sz="quarter" idx="31"/>
          </p:nvPr>
        </p:nvSpPr>
        <p:spPr>
          <a:xfrm>
            <a:off x="5019865"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42"/>
          </p:nvPr>
        </p:nvSpPr>
        <p:spPr>
          <a:xfrm>
            <a:off x="338328"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44"/>
          </p:nvPr>
        </p:nvSpPr>
        <p:spPr>
          <a:xfrm>
            <a:off x="2679190"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Picture Placeholder 69"/>
          <p:cNvSpPr>
            <a:spLocks noGrp="1"/>
          </p:cNvSpPr>
          <p:nvPr>
            <p:ph type="pic" sz="quarter" idx="46"/>
          </p:nvPr>
        </p:nvSpPr>
        <p:spPr>
          <a:xfrm>
            <a:off x="338328" y="4562157"/>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48"/>
          </p:nvPr>
        </p:nvSpPr>
        <p:spPr>
          <a:xfrm>
            <a:off x="2679190" y="4562157"/>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Text Placeholder 66"/>
          <p:cNvSpPr>
            <a:spLocks noGrp="1"/>
          </p:cNvSpPr>
          <p:nvPr>
            <p:ph type="body" sz="quarter" idx="49" hasCustomPrompt="1"/>
          </p:nvPr>
        </p:nvSpPr>
        <p:spPr>
          <a:xfrm>
            <a:off x="5019865"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5" name="Text Placeholder 66"/>
          <p:cNvSpPr>
            <a:spLocks noGrp="1"/>
          </p:cNvSpPr>
          <p:nvPr>
            <p:ph type="body" sz="quarter" idx="50" hasCustomPrompt="1"/>
          </p:nvPr>
        </p:nvSpPr>
        <p:spPr>
          <a:xfrm>
            <a:off x="338139" y="1544639"/>
            <a:ext cx="2239264" cy="960436"/>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2" name="Text Placeholder 66"/>
          <p:cNvSpPr>
            <a:spLocks noGrp="1"/>
          </p:cNvSpPr>
          <p:nvPr>
            <p:ph type="body" sz="quarter" idx="51" hasCustomPrompt="1"/>
          </p:nvPr>
        </p:nvSpPr>
        <p:spPr>
          <a:xfrm>
            <a:off x="2679190" y="1544639"/>
            <a:ext cx="2239264" cy="960436"/>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3" name="Text Placeholder 66"/>
          <p:cNvSpPr>
            <a:spLocks noGrp="1"/>
          </p:cNvSpPr>
          <p:nvPr>
            <p:ph type="body" sz="quarter" idx="52" hasCustomPrompt="1"/>
          </p:nvPr>
        </p:nvSpPr>
        <p:spPr>
          <a:xfrm>
            <a:off x="338139" y="4562157"/>
            <a:ext cx="2239264" cy="981392"/>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4" name="Text Placeholder 66"/>
          <p:cNvSpPr>
            <a:spLocks noGrp="1"/>
          </p:cNvSpPr>
          <p:nvPr>
            <p:ph type="body" sz="quarter" idx="53" hasCustomPrompt="1"/>
          </p:nvPr>
        </p:nvSpPr>
        <p:spPr>
          <a:xfrm>
            <a:off x="2679190" y="4562156"/>
            <a:ext cx="2239264" cy="981393"/>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5 Content">
    <p:spTree>
      <p:nvGrpSpPr>
        <p:cNvPr id="1" name=""/>
        <p:cNvGrpSpPr/>
        <p:nvPr/>
      </p:nvGrpSpPr>
      <p:grpSpPr>
        <a:xfrm>
          <a:off x="0" y="0"/>
          <a:ext cx="0" cy="0"/>
          <a:chOff x="0" y="0"/>
          <a:chExt cx="0" cy="0"/>
        </a:xfrm>
      </p:grpSpPr>
      <p:sp>
        <p:nvSpPr>
          <p:cNvPr id="16" name="Picture Placeholder 69"/>
          <p:cNvSpPr>
            <a:spLocks noGrp="1"/>
          </p:cNvSpPr>
          <p:nvPr>
            <p:ph type="pic" sz="quarter" idx="31"/>
          </p:nvPr>
        </p:nvSpPr>
        <p:spPr>
          <a:xfrm>
            <a:off x="5019865"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4" name="Picture Placeholder 69"/>
          <p:cNvSpPr>
            <a:spLocks noGrp="1"/>
          </p:cNvSpPr>
          <p:nvPr>
            <p:ph type="pic" sz="quarter" idx="40"/>
          </p:nvPr>
        </p:nvSpPr>
        <p:spPr>
          <a:xfrm>
            <a:off x="338327"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42"/>
          </p:nvPr>
        </p:nvSpPr>
        <p:spPr>
          <a:xfrm>
            <a:off x="338328"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44"/>
          </p:nvPr>
        </p:nvSpPr>
        <p:spPr>
          <a:xfrm>
            <a:off x="2679190" y="1544638"/>
            <a:ext cx="2239074"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Text Placeholder 66"/>
          <p:cNvSpPr>
            <a:spLocks noGrp="1"/>
          </p:cNvSpPr>
          <p:nvPr>
            <p:ph type="body" sz="quarter" idx="49" hasCustomPrompt="1"/>
          </p:nvPr>
        </p:nvSpPr>
        <p:spPr>
          <a:xfrm>
            <a:off x="5019865"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3" name="Text Placeholder 66"/>
          <p:cNvSpPr>
            <a:spLocks noGrp="1"/>
          </p:cNvSpPr>
          <p:nvPr>
            <p:ph type="body" sz="quarter" idx="50" hasCustomPrompt="1"/>
          </p:nvPr>
        </p:nvSpPr>
        <p:spPr>
          <a:xfrm>
            <a:off x="2679191" y="1544638"/>
            <a:ext cx="2239074" cy="9699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0" name="Text Placeholder 66"/>
          <p:cNvSpPr>
            <a:spLocks noGrp="1"/>
          </p:cNvSpPr>
          <p:nvPr>
            <p:ph type="body" sz="quarter" idx="51" hasCustomPrompt="1"/>
          </p:nvPr>
        </p:nvSpPr>
        <p:spPr>
          <a:xfrm>
            <a:off x="338328" y="1544639"/>
            <a:ext cx="2239074" cy="9699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1" name="Text Placeholder 66"/>
          <p:cNvSpPr>
            <a:spLocks noGrp="1"/>
          </p:cNvSpPr>
          <p:nvPr>
            <p:ph type="body" sz="quarter" idx="52" hasCustomPrompt="1"/>
          </p:nvPr>
        </p:nvSpPr>
        <p:spPr>
          <a:xfrm>
            <a:off x="338327"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6 Content">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8" name="Picture Placeholder 69"/>
          <p:cNvSpPr>
            <a:spLocks noGrp="1"/>
          </p:cNvSpPr>
          <p:nvPr>
            <p:ph type="pic" sz="quarter" idx="38"/>
          </p:nvPr>
        </p:nvSpPr>
        <p:spPr>
          <a:xfrm>
            <a:off x="338328"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40"/>
          </p:nvPr>
        </p:nvSpPr>
        <p:spPr>
          <a:xfrm>
            <a:off x="338328"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1"/>
          </p:nvPr>
        </p:nvSpPr>
        <p:spPr>
          <a:xfrm>
            <a:off x="5019865"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Text Placeholder 66"/>
          <p:cNvSpPr>
            <a:spLocks noGrp="1"/>
          </p:cNvSpPr>
          <p:nvPr>
            <p:ph type="body" sz="quarter" idx="49" hasCustomPrompt="1"/>
          </p:nvPr>
        </p:nvSpPr>
        <p:spPr>
          <a:xfrm>
            <a:off x="5019865"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3" name="Text Placeholder 66"/>
          <p:cNvSpPr>
            <a:spLocks noGrp="1"/>
          </p:cNvSpPr>
          <p:nvPr>
            <p:ph type="body" sz="quarter" idx="50" hasCustomPrompt="1"/>
          </p:nvPr>
        </p:nvSpPr>
        <p:spPr>
          <a:xfrm>
            <a:off x="33832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4" name="Text Placeholder 66"/>
          <p:cNvSpPr>
            <a:spLocks noGrp="1"/>
          </p:cNvSpPr>
          <p:nvPr>
            <p:ph type="body" sz="quarter" idx="51" hasCustomPrompt="1"/>
          </p:nvPr>
        </p:nvSpPr>
        <p:spPr>
          <a:xfrm>
            <a:off x="338328"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7 Content">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2" name="Picture Placeholder 69"/>
          <p:cNvSpPr>
            <a:spLocks noGrp="1"/>
          </p:cNvSpPr>
          <p:nvPr>
            <p:ph type="pic" sz="quarter" idx="31"/>
          </p:nvPr>
        </p:nvSpPr>
        <p:spPr>
          <a:xfrm>
            <a:off x="338138" y="1544638"/>
            <a:ext cx="4579937"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Picture Placeholder 69"/>
          <p:cNvSpPr>
            <a:spLocks noGrp="1"/>
          </p:cNvSpPr>
          <p:nvPr>
            <p:ph type="pic" sz="quarter" idx="38"/>
          </p:nvPr>
        </p:nvSpPr>
        <p:spPr>
          <a:xfrm>
            <a:off x="5027803" y="1544638"/>
            <a:ext cx="925372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7" name="Text Placeholder 66"/>
          <p:cNvSpPr>
            <a:spLocks noGrp="1"/>
          </p:cNvSpPr>
          <p:nvPr>
            <p:ph type="body" sz="quarter" idx="49"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8" name="Text Placeholder 66"/>
          <p:cNvSpPr>
            <a:spLocks noGrp="1"/>
          </p:cNvSpPr>
          <p:nvPr>
            <p:ph type="body" sz="quarter" idx="50" hasCustomPrompt="1"/>
          </p:nvPr>
        </p:nvSpPr>
        <p:spPr>
          <a:xfrm>
            <a:off x="5027803" y="1544639"/>
            <a:ext cx="925372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4" name="Picture Placeholder 69"/>
          <p:cNvSpPr>
            <a:spLocks noGrp="1"/>
          </p:cNvSpPr>
          <p:nvPr>
            <p:ph type="pic" sz="quarter" idx="31"/>
          </p:nvPr>
        </p:nvSpPr>
        <p:spPr>
          <a:xfrm>
            <a:off x="338138"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4"/>
          </p:nvPr>
        </p:nvSpPr>
        <p:spPr>
          <a:xfrm>
            <a:off x="502780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36"/>
          </p:nvPr>
        </p:nvSpPr>
        <p:spPr>
          <a:xfrm>
            <a:off x="502780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8"/>
          </p:nvPr>
        </p:nvSpPr>
        <p:spPr>
          <a:xfrm>
            <a:off x="970159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2" name="Picture Placeholder 69"/>
          <p:cNvSpPr>
            <a:spLocks noGrp="1"/>
          </p:cNvSpPr>
          <p:nvPr>
            <p:ph type="pic" sz="quarter" idx="40"/>
          </p:nvPr>
        </p:nvSpPr>
        <p:spPr>
          <a:xfrm>
            <a:off x="970159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3" name="Text Placeholder 66"/>
          <p:cNvSpPr>
            <a:spLocks noGrp="1"/>
          </p:cNvSpPr>
          <p:nvPr>
            <p:ph type="body" sz="quarter" idx="49"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4" name="Text Placeholder 66"/>
          <p:cNvSpPr>
            <a:spLocks noGrp="1"/>
          </p:cNvSpPr>
          <p:nvPr>
            <p:ph type="body" sz="quarter" idx="50" hasCustomPrompt="1"/>
          </p:nvPr>
        </p:nvSpPr>
        <p:spPr>
          <a:xfrm>
            <a:off x="502780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5" name="Text Placeholder 66"/>
          <p:cNvSpPr>
            <a:spLocks noGrp="1"/>
          </p:cNvSpPr>
          <p:nvPr>
            <p:ph type="body" sz="quarter" idx="51"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6" name="Text Placeholder 66"/>
          <p:cNvSpPr>
            <a:spLocks noGrp="1"/>
          </p:cNvSpPr>
          <p:nvPr>
            <p:ph type="body" sz="quarter" idx="52" hasCustomPrompt="1"/>
          </p:nvPr>
        </p:nvSpPr>
        <p:spPr>
          <a:xfrm>
            <a:off x="5027803"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7" name="Text Placeholder 66"/>
          <p:cNvSpPr>
            <a:spLocks noGrp="1"/>
          </p:cNvSpPr>
          <p:nvPr>
            <p:ph type="body" sz="quarter" idx="53" hasCustomPrompt="1"/>
          </p:nvPr>
        </p:nvSpPr>
        <p:spPr>
          <a:xfrm>
            <a:off x="9701593"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9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4" name="Picture Placeholder 69"/>
          <p:cNvSpPr>
            <a:spLocks noGrp="1"/>
          </p:cNvSpPr>
          <p:nvPr>
            <p:ph type="pic" sz="quarter" idx="31"/>
          </p:nvPr>
        </p:nvSpPr>
        <p:spPr>
          <a:xfrm>
            <a:off x="338138"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4"/>
          </p:nvPr>
        </p:nvSpPr>
        <p:spPr>
          <a:xfrm>
            <a:off x="5027803"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8"/>
          </p:nvPr>
        </p:nvSpPr>
        <p:spPr>
          <a:xfrm>
            <a:off x="970159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2" name="Picture Placeholder 69"/>
          <p:cNvSpPr>
            <a:spLocks noGrp="1"/>
          </p:cNvSpPr>
          <p:nvPr>
            <p:ph type="pic" sz="quarter" idx="40"/>
          </p:nvPr>
        </p:nvSpPr>
        <p:spPr>
          <a:xfrm>
            <a:off x="970159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1" name="Text Placeholder 66"/>
          <p:cNvSpPr>
            <a:spLocks noGrp="1"/>
          </p:cNvSpPr>
          <p:nvPr>
            <p:ph type="body" sz="quarter" idx="49"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2" name="Text Placeholder 66"/>
          <p:cNvSpPr>
            <a:spLocks noGrp="1"/>
          </p:cNvSpPr>
          <p:nvPr>
            <p:ph type="body" sz="quarter" idx="50" hasCustomPrompt="1"/>
          </p:nvPr>
        </p:nvSpPr>
        <p:spPr>
          <a:xfrm>
            <a:off x="502780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3" name="Text Placeholder 66"/>
          <p:cNvSpPr>
            <a:spLocks noGrp="1"/>
          </p:cNvSpPr>
          <p:nvPr>
            <p:ph type="body" sz="quarter" idx="51"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8" name="Text Placeholder 66"/>
          <p:cNvSpPr>
            <a:spLocks noGrp="1"/>
          </p:cNvSpPr>
          <p:nvPr>
            <p:ph type="body" sz="quarter" idx="53" hasCustomPrompt="1"/>
          </p:nvPr>
        </p:nvSpPr>
        <p:spPr>
          <a:xfrm>
            <a:off x="9701593"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0 Content">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8" name="Picture Placeholder 69"/>
          <p:cNvSpPr>
            <a:spLocks noGrp="1"/>
          </p:cNvSpPr>
          <p:nvPr>
            <p:ph type="pic" sz="quarter" idx="31"/>
          </p:nvPr>
        </p:nvSpPr>
        <p:spPr>
          <a:xfrm>
            <a:off x="338138" y="1544640"/>
            <a:ext cx="6920801"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32"/>
          </p:nvPr>
        </p:nvSpPr>
        <p:spPr>
          <a:xfrm>
            <a:off x="7368667" y="1544640"/>
            <a:ext cx="6920801"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7" name="Text Placeholder 66"/>
          <p:cNvSpPr>
            <a:spLocks noGrp="1"/>
          </p:cNvSpPr>
          <p:nvPr>
            <p:ph type="body" sz="quarter" idx="49" hasCustomPrompt="1"/>
          </p:nvPr>
        </p:nvSpPr>
        <p:spPr>
          <a:xfrm>
            <a:off x="338138"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2" name="Text Placeholder 66"/>
          <p:cNvSpPr>
            <a:spLocks noGrp="1"/>
          </p:cNvSpPr>
          <p:nvPr>
            <p:ph type="body" sz="quarter" idx="50" hasCustomPrompt="1"/>
          </p:nvPr>
        </p:nvSpPr>
        <p:spPr>
          <a:xfrm>
            <a:off x="7368667"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 Title">
    <p:spTree>
      <p:nvGrpSpPr>
        <p:cNvPr id="1" name=""/>
        <p:cNvGrpSpPr/>
        <p:nvPr/>
      </p:nvGrpSpPr>
      <p:grpSpPr>
        <a:xfrm>
          <a:off x="0" y="0"/>
          <a:ext cx="0" cy="0"/>
          <a:chOff x="0" y="0"/>
          <a:chExt cx="0" cy="0"/>
        </a:xfrm>
      </p:grpSpPr>
      <p:sp>
        <p:nvSpPr>
          <p:cNvPr id="3" name="Text Placeholder 8"/>
          <p:cNvSpPr>
            <a:spLocks noGrp="1"/>
          </p:cNvSpPr>
          <p:nvPr>
            <p:ph type="body" sz="quarter" idx="10" hasCustomPrompt="1"/>
          </p:nvPr>
        </p:nvSpPr>
        <p:spPr>
          <a:xfrm>
            <a:off x="338328" y="338328"/>
            <a:ext cx="13943202" cy="3281171"/>
          </a:xfrm>
          <a:prstGeom prst="rect">
            <a:avLst/>
          </a:prstGeom>
        </p:spPr>
        <p:txBody>
          <a:bodyPr lIns="101598" tIns="50798" rIns="101598" bIns="50798"/>
          <a:lstStyle>
            <a:lvl1pPr algn="l">
              <a:spcBef>
                <a:spcPts val="0"/>
              </a:spcBef>
              <a:buFontTx/>
              <a:buNone/>
              <a:defRPr sz="8000" b="1">
                <a:solidFill>
                  <a:schemeClr val="tx1"/>
                </a:solidFill>
                <a:latin typeface="Myriad Pro Light Cond" pitchFamily="34" charset="0"/>
              </a:defRPr>
            </a:lvl1pPr>
            <a:lvl2pPr marL="0" indent="0">
              <a:spcBef>
                <a:spcPts val="0"/>
              </a:spcBef>
              <a:buNone/>
              <a:defRPr>
                <a:latin typeface="Myriad Pro Light Cond" pitchFamily="34" charset="0"/>
              </a:defRPr>
            </a:lvl2pPr>
            <a:lvl3pPr>
              <a:defRPr>
                <a:latin typeface="Myriad Pro Cond" pitchFamily="34" charset="0"/>
              </a:defRPr>
            </a:lvl3pPr>
            <a:lvl4pPr>
              <a:defRPr>
                <a:latin typeface="Myriad Pro Cond" pitchFamily="34" charset="0"/>
              </a:defRPr>
            </a:lvl4pPr>
            <a:lvl5pPr>
              <a:defRPr>
                <a:latin typeface="Myriad Pro Cond" pitchFamily="34" charset="0"/>
              </a:defRPr>
            </a:lvl5pPr>
          </a:lstStyle>
          <a:p>
            <a:pPr lvl="0"/>
            <a:r>
              <a:rPr lang="en-US" dirty="0"/>
              <a:t>Click to Add Title</a:t>
            </a:r>
          </a:p>
          <a:p>
            <a:pPr lvl="1"/>
            <a:r>
              <a:rPr lang="en-US" dirty="0"/>
              <a:t>Sub title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20 Content">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8" name="Picture Placeholder 69"/>
          <p:cNvSpPr>
            <a:spLocks noGrp="1"/>
          </p:cNvSpPr>
          <p:nvPr>
            <p:ph type="pic" sz="quarter" idx="31"/>
          </p:nvPr>
        </p:nvSpPr>
        <p:spPr>
          <a:xfrm>
            <a:off x="338138" y="1544640"/>
            <a:ext cx="6920801" cy="411549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32"/>
          </p:nvPr>
        </p:nvSpPr>
        <p:spPr>
          <a:xfrm>
            <a:off x="7368667" y="1544640"/>
            <a:ext cx="6920801" cy="411549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7" name="Text Placeholder 66"/>
          <p:cNvSpPr>
            <a:spLocks noGrp="1"/>
          </p:cNvSpPr>
          <p:nvPr>
            <p:ph type="body" sz="quarter" idx="49" hasCustomPrompt="1"/>
          </p:nvPr>
        </p:nvSpPr>
        <p:spPr>
          <a:xfrm>
            <a:off x="338138"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2" name="Text Placeholder 66"/>
          <p:cNvSpPr>
            <a:spLocks noGrp="1"/>
          </p:cNvSpPr>
          <p:nvPr>
            <p:ph type="body" sz="quarter" idx="50" hasCustomPrompt="1"/>
          </p:nvPr>
        </p:nvSpPr>
        <p:spPr>
          <a:xfrm>
            <a:off x="7368667"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Content">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2" name="Picture Placeholder 69"/>
          <p:cNvSpPr>
            <a:spLocks noGrp="1"/>
          </p:cNvSpPr>
          <p:nvPr>
            <p:ph type="pic" sz="quarter" idx="31"/>
          </p:nvPr>
        </p:nvSpPr>
        <p:spPr>
          <a:xfrm>
            <a:off x="338138" y="1544640"/>
            <a:ext cx="6920801"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Picture Placeholder 69"/>
          <p:cNvSpPr>
            <a:spLocks noGrp="1"/>
          </p:cNvSpPr>
          <p:nvPr>
            <p:ph type="pic" sz="quarter" idx="32"/>
          </p:nvPr>
        </p:nvSpPr>
        <p:spPr>
          <a:xfrm>
            <a:off x="7368668"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4"/>
          </p:nvPr>
        </p:nvSpPr>
        <p:spPr>
          <a:xfrm>
            <a:off x="10879962"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9" name="Text Placeholder 66"/>
          <p:cNvSpPr>
            <a:spLocks noGrp="1"/>
          </p:cNvSpPr>
          <p:nvPr>
            <p:ph type="body" sz="quarter" idx="49" hasCustomPrompt="1"/>
          </p:nvPr>
        </p:nvSpPr>
        <p:spPr>
          <a:xfrm>
            <a:off x="338138"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0" name="Text Placeholder 66"/>
          <p:cNvSpPr>
            <a:spLocks noGrp="1"/>
          </p:cNvSpPr>
          <p:nvPr>
            <p:ph type="body" sz="quarter" idx="50" hasCustomPrompt="1"/>
          </p:nvPr>
        </p:nvSpPr>
        <p:spPr>
          <a:xfrm>
            <a:off x="7368669" y="1544638"/>
            <a:ext cx="3401568" cy="10080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1" name="Text Placeholder 66"/>
          <p:cNvSpPr>
            <a:spLocks noGrp="1"/>
          </p:cNvSpPr>
          <p:nvPr>
            <p:ph type="body" sz="quarter" idx="51" hasCustomPrompt="1"/>
          </p:nvPr>
        </p:nvSpPr>
        <p:spPr>
          <a:xfrm>
            <a:off x="10879962" y="1544639"/>
            <a:ext cx="3401568"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0" name="Picture Placeholder 69"/>
          <p:cNvSpPr>
            <a:spLocks noGrp="1"/>
          </p:cNvSpPr>
          <p:nvPr>
            <p:ph type="pic" sz="quarter" idx="32"/>
          </p:nvPr>
        </p:nvSpPr>
        <p:spPr>
          <a:xfrm>
            <a:off x="346077"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34"/>
          </p:nvPr>
        </p:nvSpPr>
        <p:spPr>
          <a:xfrm>
            <a:off x="10879962"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1"/>
          </p:nvPr>
        </p:nvSpPr>
        <p:spPr>
          <a:xfrm>
            <a:off x="3849434" y="1544640"/>
            <a:ext cx="6920801"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Text Placeholder 66"/>
          <p:cNvSpPr>
            <a:spLocks noGrp="1"/>
          </p:cNvSpPr>
          <p:nvPr>
            <p:ph type="body" sz="quarter" idx="49" hasCustomPrompt="1"/>
          </p:nvPr>
        </p:nvSpPr>
        <p:spPr>
          <a:xfrm>
            <a:off x="3849434"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3" name="Text Placeholder 66"/>
          <p:cNvSpPr>
            <a:spLocks noGrp="1"/>
          </p:cNvSpPr>
          <p:nvPr>
            <p:ph type="body" sz="quarter" idx="50" hasCustomPrompt="1"/>
          </p:nvPr>
        </p:nvSpPr>
        <p:spPr>
          <a:xfrm>
            <a:off x="10879962" y="1544639"/>
            <a:ext cx="3401568"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5" name="Text Placeholder 66"/>
          <p:cNvSpPr>
            <a:spLocks noGrp="1"/>
          </p:cNvSpPr>
          <p:nvPr>
            <p:ph type="body" sz="quarter" idx="51" hasCustomPrompt="1"/>
          </p:nvPr>
        </p:nvSpPr>
        <p:spPr>
          <a:xfrm>
            <a:off x="346077" y="1544638"/>
            <a:ext cx="3401568" cy="10080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0" name="Picture Placeholder 69"/>
          <p:cNvSpPr>
            <a:spLocks noGrp="1"/>
          </p:cNvSpPr>
          <p:nvPr>
            <p:ph type="pic" sz="quarter" idx="32"/>
          </p:nvPr>
        </p:nvSpPr>
        <p:spPr>
          <a:xfrm>
            <a:off x="346077"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34"/>
          </p:nvPr>
        </p:nvSpPr>
        <p:spPr>
          <a:xfrm>
            <a:off x="3857371"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1"/>
          </p:nvPr>
        </p:nvSpPr>
        <p:spPr>
          <a:xfrm>
            <a:off x="7360729" y="1544640"/>
            <a:ext cx="6920801"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2" name="Text Placeholder 66"/>
          <p:cNvSpPr>
            <a:spLocks noGrp="1"/>
          </p:cNvSpPr>
          <p:nvPr>
            <p:ph type="body" sz="quarter" idx="49" hasCustomPrompt="1"/>
          </p:nvPr>
        </p:nvSpPr>
        <p:spPr>
          <a:xfrm>
            <a:off x="7368669" y="1544639"/>
            <a:ext cx="692080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3" name="Text Placeholder 66"/>
          <p:cNvSpPr>
            <a:spLocks noGrp="1"/>
          </p:cNvSpPr>
          <p:nvPr>
            <p:ph type="body" sz="quarter" idx="50" hasCustomPrompt="1"/>
          </p:nvPr>
        </p:nvSpPr>
        <p:spPr>
          <a:xfrm>
            <a:off x="3857371" y="1544638"/>
            <a:ext cx="3401568" cy="10080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4" name="Text Placeholder 66"/>
          <p:cNvSpPr>
            <a:spLocks noGrp="1"/>
          </p:cNvSpPr>
          <p:nvPr>
            <p:ph type="body" sz="quarter" idx="51" hasCustomPrompt="1"/>
          </p:nvPr>
        </p:nvSpPr>
        <p:spPr>
          <a:xfrm>
            <a:off x="346077" y="1544639"/>
            <a:ext cx="3401568"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0" name="Picture Placeholder 69"/>
          <p:cNvSpPr>
            <a:spLocks noGrp="1"/>
          </p:cNvSpPr>
          <p:nvPr>
            <p:ph type="pic" sz="quarter" idx="32"/>
          </p:nvPr>
        </p:nvSpPr>
        <p:spPr>
          <a:xfrm>
            <a:off x="7368668"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34"/>
          </p:nvPr>
        </p:nvSpPr>
        <p:spPr>
          <a:xfrm>
            <a:off x="10879962"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6"/>
          </p:nvPr>
        </p:nvSpPr>
        <p:spPr>
          <a:xfrm>
            <a:off x="346077"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2" name="Picture Placeholder 69"/>
          <p:cNvSpPr>
            <a:spLocks noGrp="1"/>
          </p:cNvSpPr>
          <p:nvPr>
            <p:ph type="pic" sz="quarter" idx="38"/>
          </p:nvPr>
        </p:nvSpPr>
        <p:spPr>
          <a:xfrm>
            <a:off x="3857371"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Text Placeholder 66"/>
          <p:cNvSpPr>
            <a:spLocks noGrp="1"/>
          </p:cNvSpPr>
          <p:nvPr>
            <p:ph type="body" sz="quarter" idx="51" hasCustomPrompt="1"/>
          </p:nvPr>
        </p:nvSpPr>
        <p:spPr>
          <a:xfrm>
            <a:off x="3857371" y="1544639"/>
            <a:ext cx="3401568"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5" name="Text Placeholder 66"/>
          <p:cNvSpPr>
            <a:spLocks noGrp="1"/>
          </p:cNvSpPr>
          <p:nvPr>
            <p:ph type="body" sz="quarter" idx="52" hasCustomPrompt="1"/>
          </p:nvPr>
        </p:nvSpPr>
        <p:spPr>
          <a:xfrm>
            <a:off x="346077" y="1544639"/>
            <a:ext cx="3401568"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6" name="Text Placeholder 66"/>
          <p:cNvSpPr>
            <a:spLocks noGrp="1"/>
          </p:cNvSpPr>
          <p:nvPr>
            <p:ph type="body" sz="quarter" idx="53" hasCustomPrompt="1"/>
          </p:nvPr>
        </p:nvSpPr>
        <p:spPr>
          <a:xfrm>
            <a:off x="10879962" y="1544639"/>
            <a:ext cx="3401568"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7" name="Text Placeholder 66"/>
          <p:cNvSpPr>
            <a:spLocks noGrp="1"/>
          </p:cNvSpPr>
          <p:nvPr>
            <p:ph type="body" sz="quarter" idx="50" hasCustomPrompt="1"/>
          </p:nvPr>
        </p:nvSpPr>
        <p:spPr>
          <a:xfrm>
            <a:off x="7368669" y="1544638"/>
            <a:ext cx="3401568" cy="1008061"/>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isc 1">
    <p:spTree>
      <p:nvGrpSpPr>
        <p:cNvPr id="1" name=""/>
        <p:cNvGrpSpPr/>
        <p:nvPr/>
      </p:nvGrpSpPr>
      <p:grpSpPr>
        <a:xfrm>
          <a:off x="0" y="0"/>
          <a:ext cx="0" cy="0"/>
          <a:chOff x="0" y="0"/>
          <a:chExt cx="0" cy="0"/>
        </a:xfrm>
      </p:grpSpPr>
      <p:sp>
        <p:nvSpPr>
          <p:cNvPr id="12"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3" name="Picture Placeholder 69"/>
          <p:cNvSpPr>
            <a:spLocks noGrp="1"/>
          </p:cNvSpPr>
          <p:nvPr>
            <p:ph type="pic" sz="quarter" idx="32"/>
          </p:nvPr>
        </p:nvSpPr>
        <p:spPr>
          <a:xfrm>
            <a:off x="346077"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5" name="Picture Placeholder 69"/>
          <p:cNvSpPr>
            <a:spLocks noGrp="1"/>
          </p:cNvSpPr>
          <p:nvPr>
            <p:ph type="pic" sz="quarter" idx="34"/>
          </p:nvPr>
        </p:nvSpPr>
        <p:spPr>
          <a:xfrm>
            <a:off x="3857371" y="1544640"/>
            <a:ext cx="3401568" cy="5926706"/>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7" name="Picture Placeholder 69"/>
          <p:cNvSpPr>
            <a:spLocks noGrp="1"/>
          </p:cNvSpPr>
          <p:nvPr>
            <p:ph type="pic" sz="quarter" idx="31"/>
          </p:nvPr>
        </p:nvSpPr>
        <p:spPr>
          <a:xfrm>
            <a:off x="7360729" y="1544640"/>
            <a:ext cx="6920801" cy="2908488"/>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3" name="Picture Placeholder 69"/>
          <p:cNvSpPr>
            <a:spLocks noGrp="1"/>
          </p:cNvSpPr>
          <p:nvPr>
            <p:ph type="pic" sz="quarter" idx="36"/>
          </p:nvPr>
        </p:nvSpPr>
        <p:spPr>
          <a:xfrm>
            <a:off x="7360730" y="4562858"/>
            <a:ext cx="2239074" cy="2908488"/>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5" name="Picture Placeholder 69"/>
          <p:cNvSpPr>
            <a:spLocks noGrp="1"/>
          </p:cNvSpPr>
          <p:nvPr>
            <p:ph type="pic" sz="quarter" idx="38"/>
          </p:nvPr>
        </p:nvSpPr>
        <p:spPr>
          <a:xfrm>
            <a:off x="9701593" y="4562858"/>
            <a:ext cx="2239074" cy="2908488"/>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7" name="Picture Placeholder 69"/>
          <p:cNvSpPr>
            <a:spLocks noGrp="1"/>
          </p:cNvSpPr>
          <p:nvPr>
            <p:ph type="pic" sz="quarter" idx="40"/>
          </p:nvPr>
        </p:nvSpPr>
        <p:spPr>
          <a:xfrm>
            <a:off x="12042456" y="4562858"/>
            <a:ext cx="2239074" cy="2908488"/>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Text Placeholder 66"/>
          <p:cNvSpPr>
            <a:spLocks noGrp="1"/>
          </p:cNvSpPr>
          <p:nvPr>
            <p:ph type="body" sz="quarter" idx="49" hasCustomPrompt="1"/>
          </p:nvPr>
        </p:nvSpPr>
        <p:spPr>
          <a:xfrm>
            <a:off x="338138" y="1544639"/>
            <a:ext cx="3409507"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9" name="Text Placeholder 66"/>
          <p:cNvSpPr>
            <a:spLocks noGrp="1"/>
          </p:cNvSpPr>
          <p:nvPr>
            <p:ph type="body" sz="quarter" idx="50" hasCustomPrompt="1"/>
          </p:nvPr>
        </p:nvSpPr>
        <p:spPr>
          <a:xfrm>
            <a:off x="7368668" y="1544639"/>
            <a:ext cx="6912861"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0" name="Text Placeholder 66"/>
          <p:cNvSpPr>
            <a:spLocks noGrp="1"/>
          </p:cNvSpPr>
          <p:nvPr>
            <p:ph type="body" sz="quarter" idx="51" hasCustomPrompt="1"/>
          </p:nvPr>
        </p:nvSpPr>
        <p:spPr>
          <a:xfrm>
            <a:off x="7368669" y="4562857"/>
            <a:ext cx="2231134" cy="971167"/>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
        <p:nvSpPr>
          <p:cNvPr id="21" name="Text Placeholder 66"/>
          <p:cNvSpPr>
            <a:spLocks noGrp="1"/>
          </p:cNvSpPr>
          <p:nvPr>
            <p:ph type="body" sz="quarter" idx="52" hasCustomPrompt="1"/>
          </p:nvPr>
        </p:nvSpPr>
        <p:spPr>
          <a:xfrm>
            <a:off x="3857371" y="1544639"/>
            <a:ext cx="3409507"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9" name="Text Placeholder 66"/>
          <p:cNvSpPr>
            <a:spLocks noGrp="1"/>
          </p:cNvSpPr>
          <p:nvPr>
            <p:ph type="body" sz="quarter" idx="53" hasCustomPrompt="1"/>
          </p:nvPr>
        </p:nvSpPr>
        <p:spPr>
          <a:xfrm>
            <a:off x="9701593" y="4562858"/>
            <a:ext cx="2231134" cy="971166"/>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
        <p:nvSpPr>
          <p:cNvPr id="30" name="Text Placeholder 66"/>
          <p:cNvSpPr>
            <a:spLocks noGrp="1"/>
          </p:cNvSpPr>
          <p:nvPr>
            <p:ph type="body" sz="quarter" idx="54" hasCustomPrompt="1"/>
          </p:nvPr>
        </p:nvSpPr>
        <p:spPr>
          <a:xfrm>
            <a:off x="12042456" y="4562858"/>
            <a:ext cx="2231134" cy="971166"/>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isc 2">
    <p:spTree>
      <p:nvGrpSpPr>
        <p:cNvPr id="1" name=""/>
        <p:cNvGrpSpPr/>
        <p:nvPr/>
      </p:nvGrpSpPr>
      <p:grpSpPr>
        <a:xfrm>
          <a:off x="0" y="0"/>
          <a:ext cx="0" cy="0"/>
          <a:chOff x="0" y="0"/>
          <a:chExt cx="0" cy="0"/>
        </a:xfrm>
      </p:grpSpPr>
      <p:sp>
        <p:nvSpPr>
          <p:cNvPr id="12"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8" name="Picture Placeholder 69"/>
          <p:cNvSpPr>
            <a:spLocks noGrp="1"/>
          </p:cNvSpPr>
          <p:nvPr>
            <p:ph type="pic" sz="quarter" idx="32"/>
          </p:nvPr>
        </p:nvSpPr>
        <p:spPr>
          <a:xfrm>
            <a:off x="338328" y="4562856"/>
            <a:ext cx="4579747"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9" name="Picture Placeholder 69"/>
          <p:cNvSpPr>
            <a:spLocks noGrp="1"/>
          </p:cNvSpPr>
          <p:nvPr>
            <p:ph type="pic" sz="quarter" idx="33"/>
          </p:nvPr>
        </p:nvSpPr>
        <p:spPr>
          <a:xfrm>
            <a:off x="5027803" y="4562856"/>
            <a:ext cx="2231136"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4"/>
          </p:nvPr>
        </p:nvSpPr>
        <p:spPr>
          <a:xfrm>
            <a:off x="7368667" y="4562856"/>
            <a:ext cx="2231136"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1" name="Picture Placeholder 69"/>
          <p:cNvSpPr>
            <a:spLocks noGrp="1"/>
          </p:cNvSpPr>
          <p:nvPr>
            <p:ph type="pic" sz="quarter" idx="35"/>
          </p:nvPr>
        </p:nvSpPr>
        <p:spPr>
          <a:xfrm>
            <a:off x="9709531" y="4562856"/>
            <a:ext cx="4571999"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9" name="Picture Placeholder 69"/>
          <p:cNvSpPr>
            <a:spLocks noGrp="1"/>
          </p:cNvSpPr>
          <p:nvPr>
            <p:ph type="pic" sz="quarter" idx="36"/>
          </p:nvPr>
        </p:nvSpPr>
        <p:spPr>
          <a:xfrm>
            <a:off x="338328" y="1545335"/>
            <a:ext cx="4579747"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30" name="Picture Placeholder 69"/>
          <p:cNvSpPr>
            <a:spLocks noGrp="1"/>
          </p:cNvSpPr>
          <p:nvPr>
            <p:ph type="pic" sz="quarter" idx="37"/>
          </p:nvPr>
        </p:nvSpPr>
        <p:spPr>
          <a:xfrm>
            <a:off x="7376416" y="1545335"/>
            <a:ext cx="2238882"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31" name="Picture Placeholder 69"/>
          <p:cNvSpPr>
            <a:spLocks noGrp="1"/>
          </p:cNvSpPr>
          <p:nvPr>
            <p:ph type="pic" sz="quarter" idx="38"/>
          </p:nvPr>
        </p:nvSpPr>
        <p:spPr>
          <a:xfrm>
            <a:off x="9709531" y="1545335"/>
            <a:ext cx="4579747"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32" name="Picture Placeholder 69"/>
          <p:cNvSpPr>
            <a:spLocks noGrp="1"/>
          </p:cNvSpPr>
          <p:nvPr>
            <p:ph type="pic" sz="quarter" idx="40"/>
          </p:nvPr>
        </p:nvSpPr>
        <p:spPr>
          <a:xfrm>
            <a:off x="5035551" y="1545335"/>
            <a:ext cx="2231136" cy="2904744"/>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2" name="Text Placeholder 66"/>
          <p:cNvSpPr>
            <a:spLocks noGrp="1"/>
          </p:cNvSpPr>
          <p:nvPr>
            <p:ph type="body" sz="quarter" idx="49"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3" name="Text Placeholder 66"/>
          <p:cNvSpPr>
            <a:spLocks noGrp="1"/>
          </p:cNvSpPr>
          <p:nvPr>
            <p:ph type="body" sz="quarter" idx="50" hasCustomPrompt="1"/>
          </p:nvPr>
        </p:nvSpPr>
        <p:spPr>
          <a:xfrm>
            <a:off x="7368669" y="1544639"/>
            <a:ext cx="2231134"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
        <p:nvSpPr>
          <p:cNvPr id="24" name="Text Placeholder 66"/>
          <p:cNvSpPr>
            <a:spLocks noGrp="1"/>
          </p:cNvSpPr>
          <p:nvPr>
            <p:ph type="body" sz="quarter" idx="51" hasCustomPrompt="1"/>
          </p:nvPr>
        </p:nvSpPr>
        <p:spPr>
          <a:xfrm>
            <a:off x="7368669" y="4562856"/>
            <a:ext cx="2231134" cy="99974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
        <p:nvSpPr>
          <p:cNvPr id="25" name="Text Placeholder 66"/>
          <p:cNvSpPr>
            <a:spLocks noGrp="1"/>
          </p:cNvSpPr>
          <p:nvPr>
            <p:ph type="body" sz="quarter" idx="52" hasCustomPrompt="1"/>
          </p:nvPr>
        </p:nvSpPr>
        <p:spPr>
          <a:xfrm>
            <a:off x="5035553" y="4562856"/>
            <a:ext cx="2231134" cy="99974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
        <p:nvSpPr>
          <p:cNvPr id="26" name="Text Placeholder 66"/>
          <p:cNvSpPr>
            <a:spLocks noGrp="1"/>
          </p:cNvSpPr>
          <p:nvPr>
            <p:ph type="body" sz="quarter" idx="53" hasCustomPrompt="1"/>
          </p:nvPr>
        </p:nvSpPr>
        <p:spPr>
          <a:xfrm>
            <a:off x="5035553" y="1544639"/>
            <a:ext cx="2231134" cy="1008060"/>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a:t>
            </a:r>
          </a:p>
          <a:p>
            <a:pPr lvl="0"/>
            <a:r>
              <a:rPr lang="en-US" dirty="0"/>
              <a:t>icon to add image</a:t>
            </a:r>
          </a:p>
        </p:txBody>
      </p:sp>
      <p:sp>
        <p:nvSpPr>
          <p:cNvPr id="27" name="Text Placeholder 66"/>
          <p:cNvSpPr>
            <a:spLocks noGrp="1"/>
          </p:cNvSpPr>
          <p:nvPr>
            <p:ph type="body" sz="quarter" idx="54" hasCustomPrompt="1"/>
          </p:nvPr>
        </p:nvSpPr>
        <p:spPr>
          <a:xfrm>
            <a:off x="9709531"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8" name="Text Placeholder 66"/>
          <p:cNvSpPr>
            <a:spLocks noGrp="1"/>
          </p:cNvSpPr>
          <p:nvPr>
            <p:ph type="body" sz="quarter" idx="55" hasCustomPrompt="1"/>
          </p:nvPr>
        </p:nvSpPr>
        <p:spPr>
          <a:xfrm>
            <a:off x="338138"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33" name="Text Placeholder 66"/>
          <p:cNvSpPr>
            <a:spLocks noGrp="1"/>
          </p:cNvSpPr>
          <p:nvPr>
            <p:ph type="body" sz="quarter" idx="56" hasCustomPrompt="1"/>
          </p:nvPr>
        </p:nvSpPr>
        <p:spPr>
          <a:xfrm>
            <a:off x="9709531"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isc 3">
    <p:spTree>
      <p:nvGrpSpPr>
        <p:cNvPr id="1" name=""/>
        <p:cNvGrpSpPr/>
        <p:nvPr/>
      </p:nvGrpSpPr>
      <p:grpSpPr>
        <a:xfrm>
          <a:off x="0" y="0"/>
          <a:ext cx="0" cy="0"/>
          <a:chOff x="0" y="0"/>
          <a:chExt cx="0" cy="0"/>
        </a:xfrm>
      </p:grpSpPr>
      <p:sp>
        <p:nvSpPr>
          <p:cNvPr id="2"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3" name="Picture Placeholder 69"/>
          <p:cNvSpPr>
            <a:spLocks noGrp="1"/>
          </p:cNvSpPr>
          <p:nvPr>
            <p:ph type="pic" sz="quarter" idx="32"/>
          </p:nvPr>
        </p:nvSpPr>
        <p:spPr>
          <a:xfrm>
            <a:off x="338328" y="5166360"/>
            <a:ext cx="4579747" cy="230124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4" name="Picture Placeholder 69"/>
          <p:cNvSpPr>
            <a:spLocks noGrp="1"/>
          </p:cNvSpPr>
          <p:nvPr>
            <p:ph type="pic" sz="quarter" idx="47"/>
          </p:nvPr>
        </p:nvSpPr>
        <p:spPr>
          <a:xfrm>
            <a:off x="5020056" y="5166360"/>
            <a:ext cx="4579747" cy="230124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5" name="Picture Placeholder 69"/>
          <p:cNvSpPr>
            <a:spLocks noGrp="1"/>
          </p:cNvSpPr>
          <p:nvPr>
            <p:ph type="pic" sz="quarter" idx="48"/>
          </p:nvPr>
        </p:nvSpPr>
        <p:spPr>
          <a:xfrm>
            <a:off x="9701783" y="5166360"/>
            <a:ext cx="4579747" cy="230124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6" name="Picture Placeholder 69"/>
          <p:cNvSpPr>
            <a:spLocks noGrp="1"/>
          </p:cNvSpPr>
          <p:nvPr>
            <p:ph type="pic" sz="quarter" idx="31"/>
          </p:nvPr>
        </p:nvSpPr>
        <p:spPr>
          <a:xfrm>
            <a:off x="338329" y="1544640"/>
            <a:ext cx="9261473" cy="3511992"/>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1" name="Picture Placeholder 69"/>
          <p:cNvSpPr>
            <a:spLocks noGrp="1"/>
          </p:cNvSpPr>
          <p:nvPr>
            <p:ph type="pic" sz="quarter" idx="52"/>
          </p:nvPr>
        </p:nvSpPr>
        <p:spPr>
          <a:xfrm>
            <a:off x="9701783" y="1544640"/>
            <a:ext cx="4579747" cy="3511992"/>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3" name="Text Placeholder 66"/>
          <p:cNvSpPr>
            <a:spLocks noGrp="1"/>
          </p:cNvSpPr>
          <p:nvPr>
            <p:ph type="body" sz="quarter" idx="49" hasCustomPrompt="1"/>
          </p:nvPr>
        </p:nvSpPr>
        <p:spPr>
          <a:xfrm>
            <a:off x="338138"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5" name="Text Placeholder 66"/>
          <p:cNvSpPr>
            <a:spLocks noGrp="1"/>
          </p:cNvSpPr>
          <p:nvPr>
            <p:ph type="body" sz="quarter" idx="53" hasCustomPrompt="1"/>
          </p:nvPr>
        </p:nvSpPr>
        <p:spPr>
          <a:xfrm>
            <a:off x="338138" y="5166360"/>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6" name="Text Placeholder 66"/>
          <p:cNvSpPr>
            <a:spLocks noGrp="1"/>
          </p:cNvSpPr>
          <p:nvPr>
            <p:ph type="body" sz="quarter" idx="54" hasCustomPrompt="1"/>
          </p:nvPr>
        </p:nvSpPr>
        <p:spPr>
          <a:xfrm>
            <a:off x="5020056" y="5166360"/>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7" name="Text Placeholder 66"/>
          <p:cNvSpPr>
            <a:spLocks noGrp="1"/>
          </p:cNvSpPr>
          <p:nvPr>
            <p:ph type="body" sz="quarter" idx="55" hasCustomPrompt="1"/>
          </p:nvPr>
        </p:nvSpPr>
        <p:spPr>
          <a:xfrm>
            <a:off x="9701783" y="5166360"/>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8" name="Text Placeholder 66"/>
          <p:cNvSpPr>
            <a:spLocks noGrp="1"/>
          </p:cNvSpPr>
          <p:nvPr>
            <p:ph type="body" sz="quarter" idx="56" hasCustomPrompt="1"/>
          </p:nvPr>
        </p:nvSpPr>
        <p:spPr>
          <a:xfrm>
            <a:off x="970178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1 Title Only">
    <p:spTree>
      <p:nvGrpSpPr>
        <p:cNvPr id="1" name=""/>
        <p:cNvGrpSpPr/>
        <p:nvPr/>
      </p:nvGrpSpPr>
      <p:grpSpPr>
        <a:xfrm>
          <a:off x="0" y="0"/>
          <a:ext cx="0" cy="0"/>
          <a:chOff x="0" y="0"/>
          <a:chExt cx="0" cy="0"/>
        </a:xfrm>
      </p:grpSpPr>
      <p:sp>
        <p:nvSpPr>
          <p:cNvPr id="10"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2 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 Section Title">
    <p:spTree>
      <p:nvGrpSpPr>
        <p:cNvPr id="1" name=""/>
        <p:cNvGrpSpPr/>
        <p:nvPr/>
      </p:nvGrpSpPr>
      <p:grpSpPr>
        <a:xfrm>
          <a:off x="0" y="0"/>
          <a:ext cx="0" cy="0"/>
          <a:chOff x="0" y="0"/>
          <a:chExt cx="0" cy="0"/>
        </a:xfrm>
      </p:grpSpPr>
      <p:sp>
        <p:nvSpPr>
          <p:cNvPr id="7" name="Rectangle 6"/>
          <p:cNvSpPr/>
          <p:nvPr userDrawn="1"/>
        </p:nvSpPr>
        <p:spPr>
          <a:xfrm rot="10800000">
            <a:off x="0" y="1"/>
            <a:ext cx="14630400" cy="8229600"/>
          </a:xfrm>
          <a:prstGeom prst="rect">
            <a:avLst/>
          </a:prstGeom>
          <a:gradFill flip="none" rotWithShape="1">
            <a:gsLst>
              <a:gs pos="1000">
                <a:schemeClr val="bg2">
                  <a:alpha val="0"/>
                </a:schemeClr>
              </a:gs>
              <a:gs pos="70023">
                <a:schemeClr val="accent3">
                  <a:lumMod val="75000"/>
                </a:schemeClr>
              </a:gs>
              <a:gs pos="19200">
                <a:schemeClr val="accent3">
                  <a:lumMod val="50000"/>
                </a:schemeClr>
              </a:gs>
              <a:gs pos="100000">
                <a:schemeClr val="accent3">
                  <a:lumMod val="75000"/>
                </a:schemeClr>
              </a:gs>
              <a:gs pos="0">
                <a:schemeClr val="accent3">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8"/>
          <p:cNvSpPr>
            <a:spLocks noGrp="1"/>
          </p:cNvSpPr>
          <p:nvPr>
            <p:ph type="body" sz="quarter" idx="10" hasCustomPrompt="1"/>
          </p:nvPr>
        </p:nvSpPr>
        <p:spPr>
          <a:xfrm>
            <a:off x="338328" y="1545336"/>
            <a:ext cx="13943202" cy="5321808"/>
          </a:xfrm>
          <a:prstGeom prst="rect">
            <a:avLst/>
          </a:prstGeom>
        </p:spPr>
        <p:txBody>
          <a:bodyPr lIns="101598" tIns="50798" rIns="101598" bIns="50798"/>
          <a:lstStyle>
            <a:lvl1pPr>
              <a:buFontTx/>
              <a:buNone/>
              <a:defRPr sz="8000" baseline="0">
                <a:solidFill>
                  <a:schemeClr val="bg1"/>
                </a:solidFill>
                <a:latin typeface="Myriad Pro Light Cond" pitchFamily="34" charset="0"/>
              </a:defRPr>
            </a:lvl1pPr>
            <a:lvl2pPr marL="0" marR="0" indent="-457200" algn="l" defTabSz="1306245" rtl="0" eaLnBrk="1" fontAlgn="auto" latinLnBrk="0" hangingPunct="1">
              <a:lnSpc>
                <a:spcPct val="100000"/>
              </a:lnSpc>
              <a:spcBef>
                <a:spcPct val="20000"/>
              </a:spcBef>
              <a:spcAft>
                <a:spcPts val="0"/>
              </a:spcAft>
              <a:buClrTx/>
              <a:buSzTx/>
              <a:buFont typeface="Myriad Pro Light Cond" pitchFamily="34" charset="0"/>
              <a:buChar char="–"/>
              <a:tabLst/>
              <a:defRPr baseline="0">
                <a:solidFill>
                  <a:schemeClr val="bg1"/>
                </a:solidFill>
                <a:latin typeface="Myriad Pro Light Cond" pitchFamily="34" charset="0"/>
              </a:defRPr>
            </a:lvl2pPr>
            <a:lvl3pPr>
              <a:defRPr>
                <a:latin typeface="Myriad Pro Cond" pitchFamily="34" charset="0"/>
              </a:defRPr>
            </a:lvl3pPr>
            <a:lvl4pPr>
              <a:defRPr>
                <a:latin typeface="Myriad Pro Cond" pitchFamily="34" charset="0"/>
              </a:defRPr>
            </a:lvl4pPr>
            <a:lvl5pPr>
              <a:defRPr>
                <a:latin typeface="Myriad Pro Cond" pitchFamily="34" charset="0"/>
              </a:defRPr>
            </a:lvl5pPr>
          </a:lstStyle>
          <a:p>
            <a:pPr lvl="0"/>
            <a:r>
              <a:rPr lang="en-US" dirty="0"/>
              <a:t>Click to Add Section Title</a:t>
            </a:r>
          </a:p>
          <a:p>
            <a:pPr lvl="1"/>
            <a:r>
              <a:rPr lang="en-US" dirty="0">
                <a:latin typeface="Myriad Pro Light Cond" pitchFamily="34" charset="0"/>
              </a:rPr>
              <a:t>Subsection Title</a:t>
            </a:r>
          </a:p>
          <a:p>
            <a:pPr lvl="1"/>
            <a:r>
              <a:rPr lang="en-US" dirty="0">
                <a:latin typeface="Myriad Pro Light Cond" pitchFamily="34" charset="0"/>
              </a:rPr>
              <a:t>Subsection Title</a:t>
            </a:r>
          </a:p>
          <a:p>
            <a:pPr lvl="1"/>
            <a:r>
              <a:rPr lang="en-US" dirty="0">
                <a:latin typeface="Myriad Pro Light Cond" pitchFamily="34" charset="0"/>
              </a:rPr>
              <a:t>Subsection Title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19" name="Rectangle 18"/>
          <p:cNvSpPr/>
          <p:nvPr userDrawn="1"/>
        </p:nvSpPr>
        <p:spPr>
          <a:xfrm>
            <a:off x="0" y="0"/>
            <a:ext cx="3383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1406779"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userDrawn="1"/>
        </p:nvSpPr>
        <p:spPr>
          <a:xfrm>
            <a:off x="2577211"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userDrawn="1"/>
        </p:nvSpPr>
        <p:spPr>
          <a:xfrm>
            <a:off x="3747643"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userDrawn="1"/>
        </p:nvSpPr>
        <p:spPr>
          <a:xfrm>
            <a:off x="4918075"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userDrawn="1"/>
        </p:nvSpPr>
        <p:spPr>
          <a:xfrm>
            <a:off x="6088507"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userDrawn="1"/>
        </p:nvSpPr>
        <p:spPr>
          <a:xfrm>
            <a:off x="7258939"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userDrawn="1"/>
        </p:nvSpPr>
        <p:spPr>
          <a:xfrm>
            <a:off x="8429371"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userDrawn="1"/>
        </p:nvSpPr>
        <p:spPr>
          <a:xfrm>
            <a:off x="9599803"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userDrawn="1"/>
        </p:nvSpPr>
        <p:spPr>
          <a:xfrm>
            <a:off x="10770235"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userDrawn="1"/>
        </p:nvSpPr>
        <p:spPr>
          <a:xfrm>
            <a:off x="11940667"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userDrawn="1"/>
        </p:nvSpPr>
        <p:spPr>
          <a:xfrm>
            <a:off x="13111099" y="0"/>
            <a:ext cx="109728"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userDrawn="1"/>
        </p:nvSpPr>
        <p:spPr>
          <a:xfrm>
            <a:off x="14281530" y="0"/>
            <a:ext cx="348869" cy="822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userDrawn="1"/>
        </p:nvSpPr>
        <p:spPr>
          <a:xfrm>
            <a:off x="-1" y="0"/>
            <a:ext cx="14630400" cy="3383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userDrawn="1"/>
        </p:nvSpPr>
        <p:spPr>
          <a:xfrm>
            <a:off x="0" y="832104"/>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userDrawn="1"/>
        </p:nvSpPr>
        <p:spPr>
          <a:xfrm>
            <a:off x="0" y="1435608"/>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userDrawn="1"/>
        </p:nvSpPr>
        <p:spPr>
          <a:xfrm>
            <a:off x="0" y="2039112"/>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userDrawn="1"/>
        </p:nvSpPr>
        <p:spPr>
          <a:xfrm>
            <a:off x="0" y="2642616"/>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userDrawn="1"/>
        </p:nvSpPr>
        <p:spPr>
          <a:xfrm>
            <a:off x="0" y="3246120"/>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userDrawn="1"/>
        </p:nvSpPr>
        <p:spPr>
          <a:xfrm>
            <a:off x="0" y="3849624"/>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userDrawn="1"/>
        </p:nvSpPr>
        <p:spPr>
          <a:xfrm>
            <a:off x="0" y="4453128"/>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userDrawn="1"/>
        </p:nvSpPr>
        <p:spPr>
          <a:xfrm>
            <a:off x="0" y="5056632"/>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userDrawn="1"/>
        </p:nvSpPr>
        <p:spPr>
          <a:xfrm>
            <a:off x="0" y="5660136"/>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userDrawn="1"/>
        </p:nvSpPr>
        <p:spPr>
          <a:xfrm>
            <a:off x="0" y="6263640"/>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userDrawn="1"/>
        </p:nvSpPr>
        <p:spPr>
          <a:xfrm>
            <a:off x="0" y="6867144"/>
            <a:ext cx="14630400" cy="109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userDrawn="1"/>
        </p:nvSpPr>
        <p:spPr>
          <a:xfrm>
            <a:off x="-1" y="7470648"/>
            <a:ext cx="14630400" cy="7589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4 Content">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9" name="Picture Placeholder 69"/>
          <p:cNvSpPr>
            <a:spLocks noGrp="1"/>
          </p:cNvSpPr>
          <p:nvPr>
            <p:ph type="pic" sz="quarter" idx="31"/>
          </p:nvPr>
        </p:nvSpPr>
        <p:spPr>
          <a:xfrm>
            <a:off x="338138"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1" name="Picture Placeholder 69"/>
          <p:cNvSpPr>
            <a:spLocks noGrp="1"/>
          </p:cNvSpPr>
          <p:nvPr>
            <p:ph type="pic" sz="quarter" idx="32"/>
          </p:nvPr>
        </p:nvSpPr>
        <p:spPr>
          <a:xfrm>
            <a:off x="338138"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3" name="Picture Placeholder 69"/>
          <p:cNvSpPr>
            <a:spLocks noGrp="1"/>
          </p:cNvSpPr>
          <p:nvPr>
            <p:ph type="pic" sz="quarter" idx="34"/>
          </p:nvPr>
        </p:nvSpPr>
        <p:spPr>
          <a:xfrm>
            <a:off x="502780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5" name="Picture Placeholder 69"/>
          <p:cNvSpPr>
            <a:spLocks noGrp="1"/>
          </p:cNvSpPr>
          <p:nvPr>
            <p:ph type="pic" sz="quarter" idx="36"/>
          </p:nvPr>
        </p:nvSpPr>
        <p:spPr>
          <a:xfrm>
            <a:off x="502780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7" name="Picture Placeholder 69"/>
          <p:cNvSpPr>
            <a:spLocks noGrp="1"/>
          </p:cNvSpPr>
          <p:nvPr>
            <p:ph type="pic" sz="quarter" idx="38"/>
          </p:nvPr>
        </p:nvSpPr>
        <p:spPr>
          <a:xfrm>
            <a:off x="970159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9" name="Picture Placeholder 69"/>
          <p:cNvSpPr>
            <a:spLocks noGrp="1"/>
          </p:cNvSpPr>
          <p:nvPr>
            <p:ph type="pic" sz="quarter" idx="40"/>
          </p:nvPr>
        </p:nvSpPr>
        <p:spPr>
          <a:xfrm>
            <a:off x="970159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1" name="Text Placeholder 66"/>
          <p:cNvSpPr>
            <a:spLocks noGrp="1"/>
          </p:cNvSpPr>
          <p:nvPr>
            <p:ph type="body" sz="quarter" idx="30"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2" name="Text Placeholder 66"/>
          <p:cNvSpPr>
            <a:spLocks noGrp="1"/>
          </p:cNvSpPr>
          <p:nvPr>
            <p:ph type="body" sz="quarter" idx="41" hasCustomPrompt="1"/>
          </p:nvPr>
        </p:nvSpPr>
        <p:spPr>
          <a:xfrm>
            <a:off x="502780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3" name="Text Placeholder 66"/>
          <p:cNvSpPr>
            <a:spLocks noGrp="1"/>
          </p:cNvSpPr>
          <p:nvPr>
            <p:ph type="body" sz="quarter" idx="42"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5" name="Text Placeholder 66"/>
          <p:cNvSpPr>
            <a:spLocks noGrp="1"/>
          </p:cNvSpPr>
          <p:nvPr>
            <p:ph type="body" sz="quarter" idx="43" hasCustomPrompt="1"/>
          </p:nvPr>
        </p:nvSpPr>
        <p:spPr>
          <a:xfrm>
            <a:off x="338138"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6" name="Text Placeholder 66"/>
          <p:cNvSpPr>
            <a:spLocks noGrp="1"/>
          </p:cNvSpPr>
          <p:nvPr>
            <p:ph type="body" sz="quarter" idx="44" hasCustomPrompt="1"/>
          </p:nvPr>
        </p:nvSpPr>
        <p:spPr>
          <a:xfrm>
            <a:off x="5027803"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7" name="Text Placeholder 66"/>
          <p:cNvSpPr>
            <a:spLocks noGrp="1"/>
          </p:cNvSpPr>
          <p:nvPr>
            <p:ph type="body" sz="quarter" idx="45" hasCustomPrompt="1"/>
          </p:nvPr>
        </p:nvSpPr>
        <p:spPr>
          <a:xfrm>
            <a:off x="9701593"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0" name="Picture Placeholder 69"/>
          <p:cNvSpPr>
            <a:spLocks noGrp="1"/>
          </p:cNvSpPr>
          <p:nvPr>
            <p:ph type="pic" sz="quarter" idx="31"/>
          </p:nvPr>
        </p:nvSpPr>
        <p:spPr>
          <a:xfrm>
            <a:off x="338138"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2"/>
          </p:nvPr>
        </p:nvSpPr>
        <p:spPr>
          <a:xfrm>
            <a:off x="338138"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34"/>
          </p:nvPr>
        </p:nvSpPr>
        <p:spPr>
          <a:xfrm>
            <a:off x="502780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0" name="Picture Placeholder 69"/>
          <p:cNvSpPr>
            <a:spLocks noGrp="1"/>
          </p:cNvSpPr>
          <p:nvPr>
            <p:ph type="pic" sz="quarter" idx="36"/>
          </p:nvPr>
        </p:nvSpPr>
        <p:spPr>
          <a:xfrm>
            <a:off x="502780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22" name="Picture Placeholder 69"/>
          <p:cNvSpPr>
            <a:spLocks noGrp="1"/>
          </p:cNvSpPr>
          <p:nvPr>
            <p:ph type="pic" sz="quarter" idx="38"/>
          </p:nvPr>
        </p:nvSpPr>
        <p:spPr>
          <a:xfrm>
            <a:off x="9701593"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3"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4" name="Text Placeholder 66"/>
          <p:cNvSpPr>
            <a:spLocks noGrp="1"/>
          </p:cNvSpPr>
          <p:nvPr>
            <p:ph type="body" sz="quarter" idx="30"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5" name="Text Placeholder 66"/>
          <p:cNvSpPr>
            <a:spLocks noGrp="1"/>
          </p:cNvSpPr>
          <p:nvPr>
            <p:ph type="body" sz="quarter" idx="39" hasCustomPrompt="1"/>
          </p:nvPr>
        </p:nvSpPr>
        <p:spPr>
          <a:xfrm>
            <a:off x="338138"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4" name="Text Placeholder 66"/>
          <p:cNvSpPr>
            <a:spLocks noGrp="1"/>
          </p:cNvSpPr>
          <p:nvPr>
            <p:ph type="body" sz="quarter" idx="40" hasCustomPrompt="1"/>
          </p:nvPr>
        </p:nvSpPr>
        <p:spPr>
          <a:xfrm>
            <a:off x="5019866"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5" name="Text Placeholder 66"/>
          <p:cNvSpPr>
            <a:spLocks noGrp="1"/>
          </p:cNvSpPr>
          <p:nvPr>
            <p:ph type="body" sz="quarter" idx="41" hasCustomPrompt="1"/>
          </p:nvPr>
        </p:nvSpPr>
        <p:spPr>
          <a:xfrm>
            <a:off x="5019866"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6" name="Text Placeholder 66"/>
          <p:cNvSpPr>
            <a:spLocks noGrp="1"/>
          </p:cNvSpPr>
          <p:nvPr>
            <p:ph type="body" sz="quarter" idx="42"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2" name="Picture Placeholder 69"/>
          <p:cNvSpPr>
            <a:spLocks noGrp="1"/>
          </p:cNvSpPr>
          <p:nvPr>
            <p:ph type="pic" sz="quarter" idx="31"/>
          </p:nvPr>
        </p:nvSpPr>
        <p:spPr>
          <a:xfrm>
            <a:off x="338138"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Picture Placeholder 69"/>
          <p:cNvSpPr>
            <a:spLocks noGrp="1"/>
          </p:cNvSpPr>
          <p:nvPr>
            <p:ph type="pic" sz="quarter" idx="32"/>
          </p:nvPr>
        </p:nvSpPr>
        <p:spPr>
          <a:xfrm>
            <a:off x="338138"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5" name="Text Placeholder 66"/>
          <p:cNvSpPr>
            <a:spLocks noGrp="1"/>
          </p:cNvSpPr>
          <p:nvPr>
            <p:ph type="body" sz="quarter" idx="33" hasCustomPrompt="1"/>
          </p:nvPr>
        </p:nvSpPr>
        <p:spPr>
          <a:xfrm>
            <a:off x="338138" y="4562158"/>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0" indent="-457200">
              <a:buFont typeface="Arial" pitchFamily="34" charset="0"/>
              <a:buNone/>
              <a:defRPr sz="1800"/>
            </a:lvl3pPr>
            <a:lvl4pPr marL="914400" indent="-457200">
              <a:buFont typeface="Arial" pitchFamily="34" charset="0"/>
              <a:buNone/>
              <a:defRPr sz="1600"/>
            </a:lvl4pPr>
            <a:lvl5pPr marL="0" indent="-457200">
              <a:buFont typeface="Arial" pitchFamily="34" charset="0"/>
              <a:buNone/>
              <a:defRPr sz="1400"/>
            </a:lvl5pPr>
          </a:lstStyle>
          <a:p>
            <a:pPr lvl="0"/>
            <a:r>
              <a:rPr lang="en-US" dirty="0"/>
              <a:t>Click to add text or icon to add image</a:t>
            </a:r>
          </a:p>
        </p:txBody>
      </p:sp>
      <p:sp>
        <p:nvSpPr>
          <p:cNvPr id="16" name="Picture Placeholder 69"/>
          <p:cNvSpPr>
            <a:spLocks noGrp="1"/>
          </p:cNvSpPr>
          <p:nvPr>
            <p:ph type="pic" sz="quarter" idx="34"/>
          </p:nvPr>
        </p:nvSpPr>
        <p:spPr>
          <a:xfrm>
            <a:off x="5027803"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8" name="Picture Placeholder 69"/>
          <p:cNvSpPr>
            <a:spLocks noGrp="1"/>
          </p:cNvSpPr>
          <p:nvPr>
            <p:ph type="pic" sz="quarter" idx="38"/>
          </p:nvPr>
        </p:nvSpPr>
        <p:spPr>
          <a:xfrm>
            <a:off x="9701593"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1" name="Text Placeholder 66"/>
          <p:cNvSpPr>
            <a:spLocks noGrp="1"/>
          </p:cNvSpPr>
          <p:nvPr>
            <p:ph type="body" sz="quarter" idx="30"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0" name="Text Placeholder 66"/>
          <p:cNvSpPr>
            <a:spLocks noGrp="1"/>
          </p:cNvSpPr>
          <p:nvPr>
            <p:ph type="body" sz="quarter" idx="39" hasCustomPrompt="1"/>
          </p:nvPr>
        </p:nvSpPr>
        <p:spPr>
          <a:xfrm>
            <a:off x="5019866"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1" name="Text Placeholder 66"/>
          <p:cNvSpPr>
            <a:spLocks noGrp="1"/>
          </p:cNvSpPr>
          <p:nvPr>
            <p:ph type="body" sz="quarter" idx="40"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2" name="Picture Placeholder 69"/>
          <p:cNvSpPr>
            <a:spLocks noGrp="1"/>
          </p:cNvSpPr>
          <p:nvPr>
            <p:ph type="pic" sz="quarter" idx="31"/>
          </p:nvPr>
        </p:nvSpPr>
        <p:spPr>
          <a:xfrm>
            <a:off x="338138" y="1544638"/>
            <a:ext cx="4579937" cy="592613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Picture Placeholder 69"/>
          <p:cNvSpPr>
            <a:spLocks noGrp="1"/>
          </p:cNvSpPr>
          <p:nvPr>
            <p:ph type="pic" sz="quarter" idx="32"/>
          </p:nvPr>
        </p:nvSpPr>
        <p:spPr>
          <a:xfrm>
            <a:off x="5027803" y="1544638"/>
            <a:ext cx="4579937" cy="592613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4"/>
          </p:nvPr>
        </p:nvSpPr>
        <p:spPr>
          <a:xfrm>
            <a:off x="9701593" y="1544638"/>
            <a:ext cx="4579937" cy="592613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1" name="Text Placeholder 66"/>
          <p:cNvSpPr>
            <a:spLocks noGrp="1"/>
          </p:cNvSpPr>
          <p:nvPr>
            <p:ph type="body" sz="quarter" idx="30" hasCustomPrompt="1"/>
          </p:nvPr>
        </p:nvSpPr>
        <p:spPr>
          <a:xfrm>
            <a:off x="338138"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8" name="Text Placeholder 66"/>
          <p:cNvSpPr>
            <a:spLocks noGrp="1"/>
          </p:cNvSpPr>
          <p:nvPr>
            <p:ph type="body" sz="quarter" idx="35" hasCustomPrompt="1"/>
          </p:nvPr>
        </p:nvSpPr>
        <p:spPr>
          <a:xfrm>
            <a:off x="502780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9" name="Text Placeholder 66"/>
          <p:cNvSpPr>
            <a:spLocks noGrp="1"/>
          </p:cNvSpPr>
          <p:nvPr>
            <p:ph type="body" sz="quarter" idx="36"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8 Content">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7" name="Picture Placeholder 69"/>
          <p:cNvSpPr>
            <a:spLocks noGrp="1"/>
          </p:cNvSpPr>
          <p:nvPr>
            <p:ph type="pic" sz="quarter" idx="31"/>
          </p:nvPr>
        </p:nvSpPr>
        <p:spPr>
          <a:xfrm>
            <a:off x="338138"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0" name="Picture Placeholder 69"/>
          <p:cNvSpPr>
            <a:spLocks noGrp="1"/>
          </p:cNvSpPr>
          <p:nvPr>
            <p:ph type="pic" sz="quarter" idx="38"/>
          </p:nvPr>
        </p:nvSpPr>
        <p:spPr>
          <a:xfrm>
            <a:off x="9701593" y="1544638"/>
            <a:ext cx="4579937" cy="5926707"/>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9" name="Text Placeholder 66"/>
          <p:cNvSpPr>
            <a:spLocks noGrp="1"/>
          </p:cNvSpPr>
          <p:nvPr>
            <p:ph type="body" sz="quarter" idx="30" hasCustomPrompt="1"/>
          </p:nvPr>
        </p:nvSpPr>
        <p:spPr>
          <a:xfrm>
            <a:off x="338138"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2" name="Text Placeholder 66"/>
          <p:cNvSpPr>
            <a:spLocks noGrp="1"/>
          </p:cNvSpPr>
          <p:nvPr>
            <p:ph type="body" sz="quarter" idx="39" hasCustomPrompt="1"/>
          </p:nvPr>
        </p:nvSpPr>
        <p:spPr>
          <a:xfrm>
            <a:off x="9701593" y="1544638"/>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9 Conten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38328" y="338328"/>
            <a:ext cx="9261475" cy="1097280"/>
          </a:xfrm>
          <a:prstGeom prst="rect">
            <a:avLst/>
          </a:prstGeom>
        </p:spPr>
        <p:txBody>
          <a:bodyPr lIns="0" tIns="0" rIns="0" bIns="0"/>
          <a:lstStyle>
            <a:lvl1pPr>
              <a:buNone/>
              <a:defRPr sz="4000"/>
            </a:lvl1pPr>
          </a:lstStyle>
          <a:p>
            <a:pPr lvl="0"/>
            <a:r>
              <a:rPr lang="en-US" dirty="0"/>
              <a:t>Click to Add Title</a:t>
            </a:r>
          </a:p>
        </p:txBody>
      </p:sp>
      <p:sp>
        <p:nvSpPr>
          <p:cNvPr id="12" name="Picture Placeholder 69"/>
          <p:cNvSpPr>
            <a:spLocks noGrp="1"/>
          </p:cNvSpPr>
          <p:nvPr>
            <p:ph type="pic" sz="quarter" idx="38"/>
          </p:nvPr>
        </p:nvSpPr>
        <p:spPr>
          <a:xfrm>
            <a:off x="9701593" y="1544639"/>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4" name="Picture Placeholder 69"/>
          <p:cNvSpPr>
            <a:spLocks noGrp="1"/>
          </p:cNvSpPr>
          <p:nvPr>
            <p:ph type="pic" sz="quarter" idx="40"/>
          </p:nvPr>
        </p:nvSpPr>
        <p:spPr>
          <a:xfrm>
            <a:off x="9701593" y="4562856"/>
            <a:ext cx="4579937" cy="2908490"/>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6" name="Picture Placeholder 69"/>
          <p:cNvSpPr>
            <a:spLocks noGrp="1"/>
          </p:cNvSpPr>
          <p:nvPr>
            <p:ph type="pic" sz="quarter" idx="31"/>
          </p:nvPr>
        </p:nvSpPr>
        <p:spPr>
          <a:xfrm>
            <a:off x="338138" y="1544638"/>
            <a:ext cx="9261665" cy="5926009"/>
          </a:xfrm>
          <a:prstGeom prst="rect">
            <a:avLst/>
          </a:prstGeom>
        </p:spPr>
        <p:txBody>
          <a:bodyPr/>
          <a:lstStyle>
            <a:lvl1pPr>
              <a:defRPr sz="4400">
                <a:solidFill>
                  <a:schemeClr val="bg1"/>
                </a:solidFill>
              </a:defRPr>
            </a:lvl1pPr>
          </a:lstStyle>
          <a:p>
            <a:r>
              <a:rPr lang="en-US"/>
              <a:t>Click icon to add picture</a:t>
            </a:r>
            <a:endParaRPr lang="en-US" dirty="0"/>
          </a:p>
        </p:txBody>
      </p:sp>
      <p:sp>
        <p:nvSpPr>
          <p:cNvPr id="17" name="Text Placeholder 66"/>
          <p:cNvSpPr>
            <a:spLocks noGrp="1"/>
          </p:cNvSpPr>
          <p:nvPr>
            <p:ph type="body" sz="quarter" idx="30" hasCustomPrompt="1"/>
          </p:nvPr>
        </p:nvSpPr>
        <p:spPr>
          <a:xfrm>
            <a:off x="338138" y="1544639"/>
            <a:ext cx="9261665"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19" name="Text Placeholder 66"/>
          <p:cNvSpPr>
            <a:spLocks noGrp="1"/>
          </p:cNvSpPr>
          <p:nvPr>
            <p:ph type="body" sz="quarter" idx="42" hasCustomPrompt="1"/>
          </p:nvPr>
        </p:nvSpPr>
        <p:spPr>
          <a:xfrm>
            <a:off x="9701593" y="1544639"/>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
        <p:nvSpPr>
          <p:cNvPr id="20" name="Text Placeholder 66"/>
          <p:cNvSpPr>
            <a:spLocks noGrp="1"/>
          </p:cNvSpPr>
          <p:nvPr>
            <p:ph type="body" sz="quarter" idx="43" hasCustomPrompt="1"/>
          </p:nvPr>
        </p:nvSpPr>
        <p:spPr>
          <a:xfrm>
            <a:off x="9701593" y="4562856"/>
            <a:ext cx="4579937" cy="494474"/>
          </a:xfrm>
          <a:prstGeom prst="rect">
            <a:avLst/>
          </a:prstGeom>
        </p:spPr>
        <p:txBody>
          <a:bodyPr/>
          <a:lstStyle>
            <a:lvl1pPr marL="0" indent="-457200">
              <a:spcBef>
                <a:spcPts val="0"/>
              </a:spcBef>
              <a:buFont typeface="Arial" pitchFamily="34" charset="0"/>
              <a:buNone/>
              <a:defRPr sz="2800" baseline="0"/>
            </a:lvl1pPr>
            <a:lvl2pPr marL="914400" indent="-457200">
              <a:buFont typeface="Arial" pitchFamily="34" charset="0"/>
              <a:buNone/>
              <a:defRPr sz="2800"/>
            </a:lvl2pPr>
            <a:lvl3pPr marL="1371600" indent="-457200">
              <a:buFont typeface="Arial" pitchFamily="34" charset="0"/>
              <a:buNone/>
              <a:defRPr sz="2800"/>
            </a:lvl3pPr>
            <a:lvl4pPr marL="1828800" indent="-457200">
              <a:buFont typeface="Arial" pitchFamily="34" charset="0"/>
              <a:buNone/>
              <a:defRPr sz="2800"/>
            </a:lvl4pPr>
            <a:lvl5pPr marL="0" indent="-457200">
              <a:buFont typeface="Arial" pitchFamily="34" charset="0"/>
              <a:buNone/>
              <a:defRPr sz="1400"/>
            </a:lvl5pPr>
          </a:lstStyle>
          <a:p>
            <a:pPr lvl="0"/>
            <a:r>
              <a:rPr lang="en-US" dirty="0"/>
              <a:t>Click to add text or icon to add image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tif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0" y="0"/>
            <a:ext cx="146304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descr="NYCUM_RGB_TRANS.tif"/>
          <p:cNvPicPr>
            <a:picLocks noChangeAspect="1"/>
          </p:cNvPicPr>
          <p:nvPr/>
        </p:nvPicPr>
        <p:blipFill>
          <a:blip r:embed="rId32" cstate="print"/>
          <a:stretch>
            <a:fillRect/>
          </a:stretch>
        </p:blipFill>
        <p:spPr>
          <a:xfrm>
            <a:off x="13407242" y="7853844"/>
            <a:ext cx="1128562" cy="281159"/>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85" r:id="rId2"/>
    <p:sldLayoutId id="2147483651" r:id="rId3"/>
    <p:sldLayoutId id="2147483665" r:id="rId4"/>
    <p:sldLayoutId id="2147483666" r:id="rId5"/>
    <p:sldLayoutId id="2147483667" r:id="rId6"/>
    <p:sldLayoutId id="2147483676" r:id="rId7"/>
    <p:sldLayoutId id="2147483662" r:id="rId8"/>
    <p:sldLayoutId id="2147483686" r:id="rId9"/>
    <p:sldLayoutId id="2147483688" r:id="rId10"/>
    <p:sldLayoutId id="2147483692" r:id="rId11"/>
    <p:sldLayoutId id="2147483659" r:id="rId12"/>
    <p:sldLayoutId id="2147483694" r:id="rId13"/>
    <p:sldLayoutId id="2147483693" r:id="rId14"/>
    <p:sldLayoutId id="2147483687" r:id="rId15"/>
    <p:sldLayoutId id="2147483668" r:id="rId16"/>
    <p:sldLayoutId id="2147483669" r:id="rId17"/>
    <p:sldLayoutId id="2147483677" r:id="rId18"/>
    <p:sldLayoutId id="2147483678" r:id="rId19"/>
    <p:sldLayoutId id="2147483695" r:id="rId20"/>
    <p:sldLayoutId id="2147483681" r:id="rId21"/>
    <p:sldLayoutId id="2147483684" r:id="rId22"/>
    <p:sldLayoutId id="2147483683" r:id="rId23"/>
    <p:sldLayoutId id="2147483682" r:id="rId24"/>
    <p:sldLayoutId id="2147483689" r:id="rId25"/>
    <p:sldLayoutId id="2147483690" r:id="rId26"/>
    <p:sldLayoutId id="2147483691" r:id="rId27"/>
    <p:sldLayoutId id="2147483654" r:id="rId28"/>
    <p:sldLayoutId id="2147483655" r:id="rId29"/>
    <p:sldLayoutId id="214748366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1306245" rtl="0" eaLnBrk="1" latinLnBrk="0" hangingPunct="1">
        <a:spcBef>
          <a:spcPct val="0"/>
        </a:spcBef>
        <a:buNone/>
        <a:defRPr sz="6300" kern="1200">
          <a:solidFill>
            <a:schemeClr val="tx1"/>
          </a:solidFill>
          <a:latin typeface="+mj-lt"/>
          <a:ea typeface="+mj-ea"/>
          <a:cs typeface="+mj-cs"/>
        </a:defRPr>
      </a:lvl1pPr>
    </p:titleStyle>
    <p:bodyStyle>
      <a:lvl1pPr marL="489842" indent="-489842" algn="l" defTabSz="1306245"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25" indent="-408201" algn="l" defTabSz="1306245"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807" indent="-326562" algn="l" defTabSz="1306245"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929" indent="-326562" algn="l" defTabSz="1306245"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9052" indent="-326562" algn="l" defTabSz="1306245"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74" indent="-326562" algn="l" defTabSz="130624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96" indent="-326562" algn="l" defTabSz="130624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419" indent="-326562" algn="l" defTabSz="130624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541" indent="-326562" algn="l" defTabSz="130624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45" rtl="0" eaLnBrk="1" latinLnBrk="0" hangingPunct="1">
        <a:defRPr sz="2600" kern="1200">
          <a:solidFill>
            <a:schemeClr val="tx1"/>
          </a:solidFill>
          <a:latin typeface="+mn-lt"/>
          <a:ea typeface="+mn-ea"/>
          <a:cs typeface="+mn-cs"/>
        </a:defRPr>
      </a:lvl1pPr>
      <a:lvl2pPr marL="653122" algn="l" defTabSz="1306245" rtl="0" eaLnBrk="1" latinLnBrk="0" hangingPunct="1">
        <a:defRPr sz="2600" kern="1200">
          <a:solidFill>
            <a:schemeClr val="tx1"/>
          </a:solidFill>
          <a:latin typeface="+mn-lt"/>
          <a:ea typeface="+mn-ea"/>
          <a:cs typeface="+mn-cs"/>
        </a:defRPr>
      </a:lvl2pPr>
      <a:lvl3pPr marL="1306245" algn="l" defTabSz="1306245" rtl="0" eaLnBrk="1" latinLnBrk="0" hangingPunct="1">
        <a:defRPr sz="2600" kern="1200">
          <a:solidFill>
            <a:schemeClr val="tx1"/>
          </a:solidFill>
          <a:latin typeface="+mn-lt"/>
          <a:ea typeface="+mn-ea"/>
          <a:cs typeface="+mn-cs"/>
        </a:defRPr>
      </a:lvl3pPr>
      <a:lvl4pPr marL="1959367" algn="l" defTabSz="1306245" rtl="0" eaLnBrk="1" latinLnBrk="0" hangingPunct="1">
        <a:defRPr sz="2600" kern="1200">
          <a:solidFill>
            <a:schemeClr val="tx1"/>
          </a:solidFill>
          <a:latin typeface="+mn-lt"/>
          <a:ea typeface="+mn-ea"/>
          <a:cs typeface="+mn-cs"/>
        </a:defRPr>
      </a:lvl4pPr>
      <a:lvl5pPr marL="2612489" algn="l" defTabSz="1306245" rtl="0" eaLnBrk="1" latinLnBrk="0" hangingPunct="1">
        <a:defRPr sz="2600" kern="1200">
          <a:solidFill>
            <a:schemeClr val="tx1"/>
          </a:solidFill>
          <a:latin typeface="+mn-lt"/>
          <a:ea typeface="+mn-ea"/>
          <a:cs typeface="+mn-cs"/>
        </a:defRPr>
      </a:lvl5pPr>
      <a:lvl6pPr marL="3265613" algn="l" defTabSz="1306245" rtl="0" eaLnBrk="1" latinLnBrk="0" hangingPunct="1">
        <a:defRPr sz="2600" kern="1200">
          <a:solidFill>
            <a:schemeClr val="tx1"/>
          </a:solidFill>
          <a:latin typeface="+mn-lt"/>
          <a:ea typeface="+mn-ea"/>
          <a:cs typeface="+mn-cs"/>
        </a:defRPr>
      </a:lvl6pPr>
      <a:lvl7pPr marL="3918735" algn="l" defTabSz="1306245" rtl="0" eaLnBrk="1" latinLnBrk="0" hangingPunct="1">
        <a:defRPr sz="2600" kern="1200">
          <a:solidFill>
            <a:schemeClr val="tx1"/>
          </a:solidFill>
          <a:latin typeface="+mn-lt"/>
          <a:ea typeface="+mn-ea"/>
          <a:cs typeface="+mn-cs"/>
        </a:defRPr>
      </a:lvl7pPr>
      <a:lvl8pPr marL="4571858" algn="l" defTabSz="1306245" rtl="0" eaLnBrk="1" latinLnBrk="0" hangingPunct="1">
        <a:defRPr sz="2600" kern="1200">
          <a:solidFill>
            <a:schemeClr val="tx1"/>
          </a:solidFill>
          <a:latin typeface="+mn-lt"/>
          <a:ea typeface="+mn-ea"/>
          <a:cs typeface="+mn-cs"/>
        </a:defRPr>
      </a:lvl8pPr>
      <a:lvl9pPr marL="5224980" algn="l" defTabSz="130624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34DD12-3248-4252-A0A2-D88A6306BB77}"/>
              </a:ext>
            </a:extLst>
          </p:cNvPr>
          <p:cNvSpPr>
            <a:spLocks noGrp="1"/>
          </p:cNvSpPr>
          <p:nvPr>
            <p:ph type="body" sz="quarter" idx="13"/>
          </p:nvPr>
        </p:nvSpPr>
        <p:spPr>
          <a:xfrm rot="16200000">
            <a:off x="-3743769" y="4357879"/>
            <a:ext cx="9261475" cy="1097280"/>
          </a:xfrm>
        </p:spPr>
        <p:txBody>
          <a:bodyPr/>
          <a:lstStyle/>
          <a:p>
            <a:pPr algn="r"/>
            <a:r>
              <a:rPr lang="en-US" dirty="0"/>
              <a:t>Project Charter</a:t>
            </a:r>
            <a:endParaRPr lang="en-CA" dirty="0"/>
          </a:p>
        </p:txBody>
      </p:sp>
      <p:graphicFrame>
        <p:nvGraphicFramePr>
          <p:cNvPr id="10" name="Table 10">
            <a:extLst>
              <a:ext uri="{FF2B5EF4-FFF2-40B4-BE49-F238E27FC236}">
                <a16:creationId xmlns:a16="http://schemas.microsoft.com/office/drawing/2014/main" id="{1B58A707-5B0D-41A0-A63A-7183906F76B0}"/>
              </a:ext>
            </a:extLst>
          </p:cNvPr>
          <p:cNvGraphicFramePr>
            <a:graphicFrameLocks noGrp="1"/>
          </p:cNvGraphicFramePr>
          <p:nvPr>
            <p:extLst>
              <p:ext uri="{D42A27DB-BD31-4B8C-83A1-F6EECF244321}">
                <p14:modId xmlns:p14="http://schemas.microsoft.com/office/powerpoint/2010/main" val="3831728330"/>
              </p:ext>
            </p:extLst>
          </p:nvPr>
        </p:nvGraphicFramePr>
        <p:xfrm>
          <a:off x="1084523" y="124691"/>
          <a:ext cx="13545876" cy="8245566"/>
        </p:xfrm>
        <a:graphic>
          <a:graphicData uri="http://schemas.openxmlformats.org/drawingml/2006/table">
            <a:tbl>
              <a:tblPr firstRow="1" bandRow="1">
                <a:tableStyleId>{5940675A-B579-460E-94D1-54222C63F5DA}</a:tableStyleId>
              </a:tblPr>
              <a:tblGrid>
                <a:gridCol w="2856734">
                  <a:extLst>
                    <a:ext uri="{9D8B030D-6E8A-4147-A177-3AD203B41FA5}">
                      <a16:colId xmlns:a16="http://schemas.microsoft.com/office/drawing/2014/main" val="4065369718"/>
                    </a:ext>
                  </a:extLst>
                </a:gridCol>
                <a:gridCol w="2656955">
                  <a:extLst>
                    <a:ext uri="{9D8B030D-6E8A-4147-A177-3AD203B41FA5}">
                      <a16:colId xmlns:a16="http://schemas.microsoft.com/office/drawing/2014/main" val="1888786824"/>
                    </a:ext>
                  </a:extLst>
                </a:gridCol>
                <a:gridCol w="2024492">
                  <a:extLst>
                    <a:ext uri="{9D8B030D-6E8A-4147-A177-3AD203B41FA5}">
                      <a16:colId xmlns:a16="http://schemas.microsoft.com/office/drawing/2014/main" val="2576718071"/>
                    </a:ext>
                  </a:extLst>
                </a:gridCol>
                <a:gridCol w="1460710">
                  <a:extLst>
                    <a:ext uri="{9D8B030D-6E8A-4147-A177-3AD203B41FA5}">
                      <a16:colId xmlns:a16="http://schemas.microsoft.com/office/drawing/2014/main" val="3138564775"/>
                    </a:ext>
                  </a:extLst>
                </a:gridCol>
                <a:gridCol w="385421">
                  <a:extLst>
                    <a:ext uri="{9D8B030D-6E8A-4147-A177-3AD203B41FA5}">
                      <a16:colId xmlns:a16="http://schemas.microsoft.com/office/drawing/2014/main" val="301083256"/>
                    </a:ext>
                  </a:extLst>
                </a:gridCol>
                <a:gridCol w="723907">
                  <a:extLst>
                    <a:ext uri="{9D8B030D-6E8A-4147-A177-3AD203B41FA5}">
                      <a16:colId xmlns:a16="http://schemas.microsoft.com/office/drawing/2014/main" val="3750471694"/>
                    </a:ext>
                  </a:extLst>
                </a:gridCol>
                <a:gridCol w="883962">
                  <a:extLst>
                    <a:ext uri="{9D8B030D-6E8A-4147-A177-3AD203B41FA5}">
                      <a16:colId xmlns:a16="http://schemas.microsoft.com/office/drawing/2014/main" val="3965220965"/>
                    </a:ext>
                  </a:extLst>
                </a:gridCol>
                <a:gridCol w="621295">
                  <a:extLst>
                    <a:ext uri="{9D8B030D-6E8A-4147-A177-3AD203B41FA5}">
                      <a16:colId xmlns:a16="http://schemas.microsoft.com/office/drawing/2014/main" val="176306400"/>
                    </a:ext>
                  </a:extLst>
                </a:gridCol>
                <a:gridCol w="1280176">
                  <a:extLst>
                    <a:ext uri="{9D8B030D-6E8A-4147-A177-3AD203B41FA5}">
                      <a16:colId xmlns:a16="http://schemas.microsoft.com/office/drawing/2014/main" val="1544661006"/>
                    </a:ext>
                  </a:extLst>
                </a:gridCol>
                <a:gridCol w="652224">
                  <a:extLst>
                    <a:ext uri="{9D8B030D-6E8A-4147-A177-3AD203B41FA5}">
                      <a16:colId xmlns:a16="http://schemas.microsoft.com/office/drawing/2014/main" val="2802377063"/>
                    </a:ext>
                  </a:extLst>
                </a:gridCol>
              </a:tblGrid>
              <a:tr h="333459">
                <a:tc gridSpan="2">
                  <a:txBody>
                    <a:bodyPr/>
                    <a:lstStyle/>
                    <a:p>
                      <a:r>
                        <a:rPr lang="en-US" sz="1600" b="1" dirty="0"/>
                        <a:t>Opportunity</a:t>
                      </a:r>
                      <a:endParaRPr lang="en-CA" sz="1600" b="1" dirty="0"/>
                    </a:p>
                  </a:txBody>
                  <a:tcPr>
                    <a:solidFill>
                      <a:schemeClr val="bg2">
                        <a:lumMod val="75000"/>
                      </a:schemeClr>
                    </a:solidFill>
                  </a:tcPr>
                </a:tc>
                <a:tc hMerge="1">
                  <a:txBody>
                    <a:bodyPr/>
                    <a:lstStyle/>
                    <a:p>
                      <a:endParaRPr lang="en-CA" sz="1600" dirty="0"/>
                    </a:p>
                  </a:txBody>
                  <a:tcPr/>
                </a:tc>
                <a:tc gridSpan="3">
                  <a:txBody>
                    <a:bodyPr/>
                    <a:lstStyle/>
                    <a:p>
                      <a:r>
                        <a:rPr lang="en-US" sz="1600" b="1" dirty="0"/>
                        <a:t>Core Team </a:t>
                      </a:r>
                      <a:endParaRPr lang="en-CA" sz="1600" b="1" dirty="0"/>
                    </a:p>
                  </a:txBody>
                  <a:tcPr>
                    <a:solidFill>
                      <a:srgbClr val="99CCFF"/>
                    </a:solidFill>
                  </a:tcPr>
                </a:tc>
                <a:tc hMerge="1">
                  <a:txBody>
                    <a:bodyPr/>
                    <a:lstStyle/>
                    <a:p>
                      <a:endParaRPr lang="en-CA" dirty="0"/>
                    </a:p>
                  </a:txBody>
                  <a:tcPr/>
                </a:tc>
                <a:tc hMerge="1">
                  <a:txBody>
                    <a:bodyPr/>
                    <a:lstStyle/>
                    <a:p>
                      <a:endParaRPr lang="en-CA" sz="1600" dirty="0"/>
                    </a:p>
                  </a:txBody>
                  <a:tcPr/>
                </a:tc>
                <a:tc gridSpan="5">
                  <a:txBody>
                    <a:bodyPr/>
                    <a:lstStyle/>
                    <a:p>
                      <a:r>
                        <a:rPr lang="en-US" sz="1600" b="1" dirty="0"/>
                        <a:t>Stakeholders</a:t>
                      </a:r>
                      <a:endParaRPr lang="en-CA" sz="1600" b="1" dirty="0"/>
                    </a:p>
                  </a:txBody>
                  <a:tcPr>
                    <a:solidFill>
                      <a:srgbClr val="99CCFF"/>
                    </a:solidFill>
                  </a:tcPr>
                </a:tc>
                <a:tc hMerge="1">
                  <a:txBody>
                    <a:bodyPr/>
                    <a:lstStyle/>
                    <a:p>
                      <a:endParaRPr lang="en-CA"/>
                    </a:p>
                  </a:txBody>
                  <a:tcPr/>
                </a:tc>
                <a:tc hMerge="1">
                  <a:txBody>
                    <a:bodyPr/>
                    <a:lstStyle/>
                    <a:p>
                      <a:endParaRPr lang="en-CA"/>
                    </a:p>
                  </a:txBody>
                  <a:tcPr/>
                </a:tc>
                <a:tc hMerge="1">
                  <a:txBody>
                    <a:bodyPr/>
                    <a:lstStyle/>
                    <a:p>
                      <a:endParaRPr lang="en-CA" dirty="0"/>
                    </a:p>
                  </a:txBody>
                  <a:tcPr/>
                </a:tc>
                <a:tc hMerge="1">
                  <a:txBody>
                    <a:bodyPr/>
                    <a:lstStyle/>
                    <a:p>
                      <a:endParaRPr lang="en-CA"/>
                    </a:p>
                  </a:txBody>
                  <a:tcPr/>
                </a:tc>
                <a:extLst>
                  <a:ext uri="{0D108BD9-81ED-4DB2-BD59-A6C34878D82A}">
                    <a16:rowId xmlns:a16="http://schemas.microsoft.com/office/drawing/2014/main" val="3650946146"/>
                  </a:ext>
                </a:extLst>
              </a:tr>
              <a:tr h="339843">
                <a:tc rowSpan="2" gridSpan="2">
                  <a:txBody>
                    <a:bodyPr/>
                    <a:lstStyle/>
                    <a:p>
                      <a:r>
                        <a:rPr lang="en-US" sz="1600" dirty="0"/>
                        <a:t>Describe the opportunity to address a need by way of the project. Include any pre-existing conditions that enhance the opportunity such as available land, an interested funder etc.</a:t>
                      </a:r>
                      <a:endParaRPr lang="en-CA" sz="1600" dirty="0"/>
                    </a:p>
                  </a:txBody>
                  <a:tcPr>
                    <a:solidFill>
                      <a:schemeClr val="bg2"/>
                    </a:solidFill>
                  </a:tcPr>
                </a:tc>
                <a:tc rowSpan="2" hMerge="1">
                  <a:txBody>
                    <a:bodyPr/>
                    <a:lstStyle/>
                    <a:p>
                      <a:endParaRPr lang="en-CA" sz="1600" dirty="0"/>
                    </a:p>
                  </a:txBody>
                  <a:tcPr/>
                </a:tc>
                <a:tc>
                  <a:txBody>
                    <a:bodyPr/>
                    <a:lstStyle/>
                    <a:p>
                      <a:r>
                        <a:rPr lang="en-US" sz="1600" b="1" dirty="0"/>
                        <a:t>Name</a:t>
                      </a:r>
                      <a:endParaRPr lang="en-CA" sz="1600" b="1" dirty="0"/>
                    </a:p>
                  </a:txBody>
                  <a:tcPr>
                    <a:solidFill>
                      <a:srgbClr val="ACE6FA"/>
                    </a:solidFill>
                  </a:tcPr>
                </a:tc>
                <a:tc gridSpan="2">
                  <a:txBody>
                    <a:bodyPr/>
                    <a:lstStyle/>
                    <a:p>
                      <a:r>
                        <a:rPr lang="en-US" sz="1600" b="1" dirty="0"/>
                        <a:t>Role</a:t>
                      </a:r>
                      <a:endParaRPr lang="en-CA" sz="1600" b="1" dirty="0"/>
                    </a:p>
                  </a:txBody>
                  <a:tcPr>
                    <a:solidFill>
                      <a:srgbClr val="ACE6FA"/>
                    </a:solidFill>
                  </a:tcPr>
                </a:tc>
                <a:tc hMerge="1">
                  <a:txBody>
                    <a:bodyPr/>
                    <a:lstStyle/>
                    <a:p>
                      <a:endParaRPr lang="en-CA" sz="1600" dirty="0"/>
                    </a:p>
                  </a:txBody>
                  <a:tcPr/>
                </a:tc>
                <a:tc gridSpan="3">
                  <a:txBody>
                    <a:bodyPr/>
                    <a:lstStyle/>
                    <a:p>
                      <a:r>
                        <a:rPr lang="en-US" sz="1600" b="1" dirty="0"/>
                        <a:t>Name </a:t>
                      </a:r>
                      <a:endParaRPr lang="en-CA" sz="1600" b="1" dirty="0"/>
                    </a:p>
                  </a:txBody>
                  <a:tcPr>
                    <a:solidFill>
                      <a:srgbClr val="ACE6FA"/>
                    </a:solidFill>
                  </a:tcPr>
                </a:tc>
                <a:tc hMerge="1">
                  <a:txBody>
                    <a:bodyPr/>
                    <a:lstStyle/>
                    <a:p>
                      <a:endParaRPr lang="en-CA"/>
                    </a:p>
                  </a:txBody>
                  <a:tcPr/>
                </a:tc>
                <a:tc hMerge="1">
                  <a:txBody>
                    <a:bodyPr/>
                    <a:lstStyle/>
                    <a:p>
                      <a:endParaRPr lang="en-CA"/>
                    </a:p>
                  </a:txBody>
                  <a:tcPr/>
                </a:tc>
                <a:tc gridSpan="2">
                  <a:txBody>
                    <a:bodyPr/>
                    <a:lstStyle/>
                    <a:p>
                      <a:r>
                        <a:rPr lang="en-US" sz="1600" b="1" dirty="0"/>
                        <a:t>Role</a:t>
                      </a:r>
                      <a:endParaRPr lang="en-CA" sz="1600" b="1" dirty="0"/>
                    </a:p>
                  </a:txBody>
                  <a:tcPr>
                    <a:solidFill>
                      <a:srgbClr val="ACE6FA"/>
                    </a:solidFill>
                  </a:tcPr>
                </a:tc>
                <a:tc hMerge="1">
                  <a:txBody>
                    <a:bodyPr/>
                    <a:lstStyle/>
                    <a:p>
                      <a:endParaRPr lang="en-CA"/>
                    </a:p>
                  </a:txBody>
                  <a:tcPr/>
                </a:tc>
                <a:extLst>
                  <a:ext uri="{0D108BD9-81ED-4DB2-BD59-A6C34878D82A}">
                    <a16:rowId xmlns:a16="http://schemas.microsoft.com/office/drawing/2014/main" val="240755129"/>
                  </a:ext>
                </a:extLst>
              </a:tr>
              <a:tr h="478647">
                <a:tc gridSpan="2" vMerge="1">
                  <a:txBody>
                    <a:bodyPr/>
                    <a:lstStyle/>
                    <a:p>
                      <a:endParaRPr lang="en-CA" sz="1600" dirty="0"/>
                    </a:p>
                  </a:txBody>
                  <a:tcPr/>
                </a:tc>
                <a:tc hMerge="1" vMerge="1">
                  <a:txBody>
                    <a:bodyPr/>
                    <a:lstStyle/>
                    <a:p>
                      <a:endParaRPr lang="en-CA"/>
                    </a:p>
                  </a:txBody>
                  <a:tcPr/>
                </a:tc>
                <a:tc rowSpan="3">
                  <a:txBody>
                    <a:bodyPr/>
                    <a:lstStyle/>
                    <a:p>
                      <a:r>
                        <a:rPr lang="en-US" sz="1600" dirty="0"/>
                        <a:t>Names of people involved in decision making as the project proceeds</a:t>
                      </a:r>
                      <a:endParaRPr lang="en-CA" sz="1600" dirty="0"/>
                    </a:p>
                  </a:txBody>
                  <a:tcPr>
                    <a:solidFill>
                      <a:srgbClr val="CCECFF"/>
                    </a:solidFill>
                  </a:tcPr>
                </a:tc>
                <a:tc rowSpan="3" gridSpan="2">
                  <a:txBody>
                    <a:bodyPr/>
                    <a:lstStyle/>
                    <a:p>
                      <a:r>
                        <a:rPr lang="en-US" sz="1600" dirty="0"/>
                        <a:t>Indicate the project related role (not the organization related role if these are different)</a:t>
                      </a:r>
                      <a:endParaRPr lang="en-CA" sz="1600" dirty="0"/>
                    </a:p>
                  </a:txBody>
                  <a:tcPr>
                    <a:solidFill>
                      <a:srgbClr val="CCECFF"/>
                    </a:solidFill>
                  </a:tcPr>
                </a:tc>
                <a:tc rowSpan="3" hMerge="1">
                  <a:txBody>
                    <a:bodyPr/>
                    <a:lstStyle/>
                    <a:p>
                      <a:endParaRPr lang="en-CA" sz="1600" dirty="0"/>
                    </a:p>
                  </a:txBody>
                  <a:tcPr/>
                </a:tc>
                <a:tc rowSpan="3" gridSpan="3">
                  <a:txBody>
                    <a:bodyPr/>
                    <a:lstStyle/>
                    <a:p>
                      <a:r>
                        <a:rPr lang="en-US" sz="1600" dirty="0"/>
                        <a:t>List all the individuals and organizations that are impacted can provide critical input</a:t>
                      </a:r>
                      <a:endParaRPr lang="en-CA" sz="1600" dirty="0"/>
                    </a:p>
                  </a:txBody>
                  <a:tcPr>
                    <a:solidFill>
                      <a:srgbClr val="CCECFF"/>
                    </a:solidFill>
                  </a:tcPr>
                </a:tc>
                <a:tc rowSpan="3" hMerge="1">
                  <a:txBody>
                    <a:bodyPr/>
                    <a:lstStyle/>
                    <a:p>
                      <a:endParaRPr lang="en-CA"/>
                    </a:p>
                  </a:txBody>
                  <a:tcPr/>
                </a:tc>
                <a:tc rowSpan="3" hMerge="1">
                  <a:txBody>
                    <a:bodyPr/>
                    <a:lstStyle/>
                    <a:p>
                      <a:endParaRPr lang="en-CA"/>
                    </a:p>
                  </a:txBody>
                  <a:tcPr/>
                </a:tc>
                <a:tc rowSpan="3" gridSpan="2">
                  <a:txBody>
                    <a:bodyPr/>
                    <a:lstStyle/>
                    <a:p>
                      <a:r>
                        <a:rPr lang="en-US" sz="1600" dirty="0"/>
                        <a:t>Indicate project related role the stakeholder might have if any</a:t>
                      </a:r>
                      <a:endParaRPr lang="en-CA" sz="1600" dirty="0"/>
                    </a:p>
                  </a:txBody>
                  <a:tcPr>
                    <a:solidFill>
                      <a:srgbClr val="CCECFF"/>
                    </a:solidFill>
                  </a:tcPr>
                </a:tc>
                <a:tc rowSpan="3" hMerge="1">
                  <a:txBody>
                    <a:bodyPr/>
                    <a:lstStyle/>
                    <a:p>
                      <a:endParaRPr lang="en-CA"/>
                    </a:p>
                  </a:txBody>
                  <a:tcPr/>
                </a:tc>
                <a:extLst>
                  <a:ext uri="{0D108BD9-81ED-4DB2-BD59-A6C34878D82A}">
                    <a16:rowId xmlns:a16="http://schemas.microsoft.com/office/drawing/2014/main" val="3244774934"/>
                  </a:ext>
                </a:extLst>
              </a:tr>
              <a:tr h="333459">
                <a:tc gridSpan="2">
                  <a:txBody>
                    <a:bodyPr/>
                    <a:lstStyle/>
                    <a:p>
                      <a:r>
                        <a:rPr lang="en-US" sz="1600" b="1" dirty="0"/>
                        <a:t>Goal</a:t>
                      </a:r>
                      <a:endParaRPr lang="en-CA" sz="1600" b="1" dirty="0"/>
                    </a:p>
                  </a:txBody>
                  <a:tcPr>
                    <a:solidFill>
                      <a:schemeClr val="bg2">
                        <a:lumMod val="75000"/>
                      </a:schemeClr>
                    </a:solidFill>
                  </a:tcPr>
                </a:tc>
                <a:tc hMerge="1">
                  <a:txBody>
                    <a:bodyPr/>
                    <a:lstStyle/>
                    <a:p>
                      <a:endParaRPr lang="en-CA" sz="1600" dirty="0"/>
                    </a:p>
                  </a:txBody>
                  <a:tcPr/>
                </a:tc>
                <a:tc vMerge="1">
                  <a:txBody>
                    <a:bodyPr/>
                    <a:lstStyle/>
                    <a:p>
                      <a:endParaRPr lang="en-CA" sz="1600" dirty="0"/>
                    </a:p>
                  </a:txBody>
                  <a:tcPr/>
                </a:tc>
                <a:tc gridSpan="2" vMerge="1">
                  <a:txBody>
                    <a:bodyPr/>
                    <a:lstStyle/>
                    <a:p>
                      <a:endParaRPr lang="en-CA" sz="1600" dirty="0"/>
                    </a:p>
                  </a:txBody>
                  <a:tcPr/>
                </a:tc>
                <a:tc hMerge="1" vMerge="1">
                  <a:txBody>
                    <a:bodyPr/>
                    <a:lstStyle/>
                    <a:p>
                      <a:endParaRPr lang="en-CA"/>
                    </a:p>
                  </a:txBody>
                  <a:tcPr/>
                </a:tc>
                <a:tc gridSpan="3" vMerge="1">
                  <a:txBody>
                    <a:bodyPr/>
                    <a:lstStyle/>
                    <a:p>
                      <a:endParaRPr lang="en-CA" sz="1600" dirty="0"/>
                    </a:p>
                  </a:txBody>
                  <a:tcPr/>
                </a:tc>
                <a:tc hMerge="1" vMerge="1">
                  <a:txBody>
                    <a:bodyPr/>
                    <a:lstStyle/>
                    <a:p>
                      <a:endParaRPr lang="en-CA"/>
                    </a:p>
                  </a:txBody>
                  <a:tcPr/>
                </a:tc>
                <a:tc hMerge="1" vMerge="1">
                  <a:txBody>
                    <a:bodyPr/>
                    <a:lstStyle/>
                    <a:p>
                      <a:endParaRPr lang="en-CA"/>
                    </a:p>
                  </a:txBody>
                  <a:tcPr/>
                </a:tc>
                <a:tc gridSpan="2" vMerge="1">
                  <a:txBody>
                    <a:bodyPr/>
                    <a:lstStyle/>
                    <a:p>
                      <a:endParaRPr lang="en-CA" sz="1600" dirty="0"/>
                    </a:p>
                  </a:txBody>
                  <a:tcPr/>
                </a:tc>
                <a:tc hMerge="1" vMerge="1">
                  <a:txBody>
                    <a:bodyPr/>
                    <a:lstStyle/>
                    <a:p>
                      <a:endParaRPr lang="en-CA"/>
                    </a:p>
                  </a:txBody>
                  <a:tcPr/>
                </a:tc>
                <a:extLst>
                  <a:ext uri="{0D108BD9-81ED-4DB2-BD59-A6C34878D82A}">
                    <a16:rowId xmlns:a16="http://schemas.microsoft.com/office/drawing/2014/main" val="2049392303"/>
                  </a:ext>
                </a:extLst>
              </a:tr>
              <a:tr h="333459">
                <a:tc gridSpan="2">
                  <a:txBody>
                    <a:bodyPr/>
                    <a:lstStyle/>
                    <a:p>
                      <a:r>
                        <a:rPr lang="en-US" sz="1600" dirty="0"/>
                        <a:t>Describe the goal of the project or the project phase.</a:t>
                      </a:r>
                      <a:endParaRPr lang="en-CA" sz="1600" dirty="0"/>
                    </a:p>
                  </a:txBody>
                  <a:tcPr>
                    <a:solidFill>
                      <a:schemeClr val="bg2"/>
                    </a:solidFill>
                  </a:tcPr>
                </a:tc>
                <a:tc hMerge="1">
                  <a:txBody>
                    <a:bodyPr/>
                    <a:lstStyle/>
                    <a:p>
                      <a:endParaRPr lang="en-CA"/>
                    </a:p>
                  </a:txBody>
                  <a:tcPr/>
                </a:tc>
                <a:tc vMerge="1">
                  <a:txBody>
                    <a:bodyPr/>
                    <a:lstStyle/>
                    <a:p>
                      <a:endParaRPr lang="en-CA" sz="1600" dirty="0"/>
                    </a:p>
                  </a:txBody>
                  <a:tcPr/>
                </a:tc>
                <a:tc gridSpan="2" vMerge="1">
                  <a:txBody>
                    <a:bodyPr/>
                    <a:lstStyle/>
                    <a:p>
                      <a:endParaRPr lang="en-CA" sz="1600"/>
                    </a:p>
                  </a:txBody>
                  <a:tcPr/>
                </a:tc>
                <a:tc hMerge="1" vMerge="1">
                  <a:txBody>
                    <a:bodyPr/>
                    <a:lstStyle/>
                    <a:p>
                      <a:endParaRPr lang="en-CA"/>
                    </a:p>
                  </a:txBody>
                  <a:tcPr/>
                </a:tc>
                <a:tc gridSpan="3" vMerge="1">
                  <a:txBody>
                    <a:bodyPr/>
                    <a:lstStyle/>
                    <a:p>
                      <a:endParaRPr lang="en-CA" sz="1600" dirty="0"/>
                    </a:p>
                  </a:txBody>
                  <a:tcPr/>
                </a:tc>
                <a:tc hMerge="1" vMerge="1">
                  <a:txBody>
                    <a:bodyPr/>
                    <a:lstStyle/>
                    <a:p>
                      <a:endParaRPr lang="en-CA"/>
                    </a:p>
                  </a:txBody>
                  <a:tcPr/>
                </a:tc>
                <a:tc hMerge="1" vMerge="1">
                  <a:txBody>
                    <a:bodyPr/>
                    <a:lstStyle/>
                    <a:p>
                      <a:endParaRPr lang="en-CA"/>
                    </a:p>
                  </a:txBody>
                  <a:tcPr/>
                </a:tc>
                <a:tc gridSpan="2" vMerge="1">
                  <a:txBody>
                    <a:bodyPr/>
                    <a:lstStyle/>
                    <a:p>
                      <a:endParaRPr lang="en-CA" sz="1600" dirty="0"/>
                    </a:p>
                  </a:txBody>
                  <a:tcPr/>
                </a:tc>
                <a:tc hMerge="1" vMerge="1">
                  <a:txBody>
                    <a:bodyPr/>
                    <a:lstStyle/>
                    <a:p>
                      <a:endParaRPr lang="en-CA"/>
                    </a:p>
                  </a:txBody>
                  <a:tcPr/>
                </a:tc>
                <a:extLst>
                  <a:ext uri="{0D108BD9-81ED-4DB2-BD59-A6C34878D82A}">
                    <a16:rowId xmlns:a16="http://schemas.microsoft.com/office/drawing/2014/main" val="3718644840"/>
                  </a:ext>
                </a:extLst>
              </a:tr>
              <a:tr h="333459">
                <a:tc gridSpan="2">
                  <a:txBody>
                    <a:bodyPr/>
                    <a:lstStyle/>
                    <a:p>
                      <a:r>
                        <a:rPr lang="en-US" sz="1600" b="1" dirty="0"/>
                        <a:t>Objectives</a:t>
                      </a:r>
                      <a:endParaRPr lang="en-CA" sz="1600" b="1" dirty="0"/>
                    </a:p>
                  </a:txBody>
                  <a:tcPr>
                    <a:solidFill>
                      <a:schemeClr val="bg2">
                        <a:lumMod val="75000"/>
                      </a:schemeClr>
                    </a:solidFill>
                  </a:tcPr>
                </a:tc>
                <a:tc hMerge="1">
                  <a:txBody>
                    <a:bodyPr/>
                    <a:lstStyle/>
                    <a:p>
                      <a:endParaRPr lang="en-CA" sz="1600" dirty="0"/>
                    </a:p>
                  </a:txBody>
                  <a:tcPr/>
                </a:tc>
                <a:tc gridSpan="8">
                  <a:txBody>
                    <a:bodyPr/>
                    <a:lstStyle/>
                    <a:p>
                      <a:r>
                        <a:rPr lang="en-US" sz="1600" b="1" dirty="0"/>
                        <a:t>Project Status</a:t>
                      </a:r>
                      <a:endParaRPr lang="en-CA" sz="1600" b="1" dirty="0"/>
                    </a:p>
                  </a:txBody>
                  <a:tcPr>
                    <a:solidFill>
                      <a:srgbClr val="92D050"/>
                    </a:solidFill>
                  </a:tcPr>
                </a:tc>
                <a:tc hMerge="1">
                  <a:txBody>
                    <a:bodyPr/>
                    <a:lstStyle/>
                    <a:p>
                      <a:endParaRPr lang="en-CA" sz="1600" dirty="0"/>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3535742344"/>
                  </a:ext>
                </a:extLst>
              </a:tr>
              <a:tr h="333459">
                <a:tc rowSpan="5" gridSpan="2">
                  <a:txBody>
                    <a:bodyPr/>
                    <a:lstStyle/>
                    <a:p>
                      <a:pPr marL="285750" indent="-285750">
                        <a:buFont typeface="Arial" panose="020B0604020202020204" pitchFamily="34" charset="0"/>
                        <a:buChar char="•"/>
                      </a:pPr>
                      <a:r>
                        <a:rPr lang="en-US" sz="1600" dirty="0"/>
                        <a:t>List the key objectives or deliverables that the project or project phase will achieve</a:t>
                      </a:r>
                    </a:p>
                  </a:txBody>
                  <a:tcPr>
                    <a:solidFill>
                      <a:schemeClr val="bg2"/>
                    </a:solidFill>
                  </a:tcPr>
                </a:tc>
                <a:tc rowSpan="5" hMerge="1">
                  <a:txBody>
                    <a:bodyPr/>
                    <a:lstStyle/>
                    <a:p>
                      <a:endParaRPr lang="en-CA" sz="1600" dirty="0"/>
                    </a:p>
                  </a:txBody>
                  <a:tcPr/>
                </a:tc>
                <a:tc gridSpan="2">
                  <a:txBody>
                    <a:bodyPr/>
                    <a:lstStyle/>
                    <a:p>
                      <a:r>
                        <a:rPr lang="en-US" sz="1600" b="1" dirty="0"/>
                        <a:t>Project Start Date</a:t>
                      </a:r>
                      <a:endParaRPr lang="en-CA" sz="1600" b="1" dirty="0"/>
                    </a:p>
                  </a:txBody>
                  <a:tcPr>
                    <a:solidFill>
                      <a:srgbClr val="99FF99"/>
                    </a:solidFill>
                  </a:tcPr>
                </a:tc>
                <a:tc hMerge="1">
                  <a:txBody>
                    <a:bodyPr/>
                    <a:lstStyle/>
                    <a:p>
                      <a:endParaRPr lang="en-CA" sz="1600" dirty="0"/>
                    </a:p>
                  </a:txBody>
                  <a:tcPr/>
                </a:tc>
                <a:tc gridSpan="6">
                  <a:txBody>
                    <a:bodyPr/>
                    <a:lstStyle/>
                    <a:p>
                      <a:r>
                        <a:rPr lang="en-US" sz="1600" dirty="0"/>
                        <a:t>Start date of project or project phase</a:t>
                      </a:r>
                      <a:endParaRPr lang="en-CA" sz="1600" dirty="0"/>
                    </a:p>
                  </a:txBody>
                  <a:tcPr>
                    <a:solidFill>
                      <a:srgbClr val="CCFFCC"/>
                    </a:solidFill>
                  </a:tcPr>
                </a:tc>
                <a:tc hMerge="1">
                  <a:txBody>
                    <a:bodyPr/>
                    <a:lstStyle/>
                    <a:p>
                      <a:endParaRPr lang="en-CA" sz="1600" dirty="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2825018716"/>
                  </a:ext>
                </a:extLst>
              </a:tr>
              <a:tr h="333459">
                <a:tc gridSpan="2" vMerge="1">
                  <a:txBody>
                    <a:bodyPr/>
                    <a:lstStyle/>
                    <a:p>
                      <a:endParaRPr lang="en-CA"/>
                    </a:p>
                  </a:txBody>
                  <a:tcPr/>
                </a:tc>
                <a:tc hMerge="1" vMerge="1">
                  <a:txBody>
                    <a:bodyPr/>
                    <a:lstStyle/>
                    <a:p>
                      <a:endParaRPr lang="en-CA"/>
                    </a:p>
                  </a:txBody>
                  <a:tcPr/>
                </a:tc>
                <a:tc gridSpan="2">
                  <a:txBody>
                    <a:bodyPr/>
                    <a:lstStyle/>
                    <a:p>
                      <a:r>
                        <a:rPr lang="en-US" sz="1600" b="1" dirty="0"/>
                        <a:t>Estimated Completion</a:t>
                      </a:r>
                      <a:endParaRPr lang="en-CA" sz="1600" b="1" dirty="0"/>
                    </a:p>
                  </a:txBody>
                  <a:tcPr>
                    <a:solidFill>
                      <a:srgbClr val="99FF99"/>
                    </a:solidFill>
                  </a:tcPr>
                </a:tc>
                <a:tc hMerge="1">
                  <a:txBody>
                    <a:bodyPr/>
                    <a:lstStyle/>
                    <a:p>
                      <a:endParaRPr lang="en-CA" sz="1600" dirty="0"/>
                    </a:p>
                  </a:txBody>
                  <a:tcPr/>
                </a:tc>
                <a:tc gridSpan="6">
                  <a:txBody>
                    <a:bodyPr/>
                    <a:lstStyle/>
                    <a:p>
                      <a:r>
                        <a:rPr lang="en-US" sz="1600" dirty="0"/>
                        <a:t>Completion date of deliverable(s) –  really try to put something here!</a:t>
                      </a:r>
                      <a:endParaRPr lang="en-CA" sz="1600" dirty="0"/>
                    </a:p>
                  </a:txBody>
                  <a:tcPr>
                    <a:solidFill>
                      <a:srgbClr val="CCFFCC"/>
                    </a:solidFill>
                  </a:tcPr>
                </a:tc>
                <a:tc hMerge="1">
                  <a:txBody>
                    <a:bodyPr/>
                    <a:lstStyle/>
                    <a:p>
                      <a:endParaRPr lang="en-CA" sz="1600" dirty="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2293320819"/>
                  </a:ext>
                </a:extLst>
              </a:tr>
              <a:tr h="333459">
                <a:tc gridSpan="2" vMerge="1">
                  <a:txBody>
                    <a:bodyPr/>
                    <a:lstStyle/>
                    <a:p>
                      <a:endParaRPr lang="en-CA"/>
                    </a:p>
                  </a:txBody>
                  <a:tcPr/>
                </a:tc>
                <a:tc hMerge="1" vMerge="1">
                  <a:txBody>
                    <a:bodyPr/>
                    <a:lstStyle/>
                    <a:p>
                      <a:endParaRPr lang="en-CA"/>
                    </a:p>
                  </a:txBody>
                  <a:tcPr/>
                </a:tc>
                <a:tc gridSpan="2">
                  <a:txBody>
                    <a:bodyPr/>
                    <a:lstStyle/>
                    <a:p>
                      <a:r>
                        <a:rPr lang="en-US" sz="1600" b="1" dirty="0"/>
                        <a:t>Process, Operations or Programs Impacted</a:t>
                      </a:r>
                      <a:endParaRPr lang="en-CA" sz="1600" b="1" dirty="0"/>
                    </a:p>
                  </a:txBody>
                  <a:tcPr>
                    <a:solidFill>
                      <a:srgbClr val="99FF99"/>
                    </a:solidFill>
                  </a:tcPr>
                </a:tc>
                <a:tc hMerge="1">
                  <a:txBody>
                    <a:bodyPr/>
                    <a:lstStyle/>
                    <a:p>
                      <a:endParaRPr lang="en-CA" sz="1600" dirty="0"/>
                    </a:p>
                  </a:txBody>
                  <a:tcPr/>
                </a:tc>
                <a:tc gridSpan="2">
                  <a:txBody>
                    <a:bodyPr/>
                    <a:lstStyle/>
                    <a:p>
                      <a:endParaRPr lang="en-CA" sz="1600" dirty="0"/>
                    </a:p>
                  </a:txBody>
                  <a:tcPr>
                    <a:solidFill>
                      <a:srgbClr val="CCFFCC"/>
                    </a:solidFill>
                  </a:tcPr>
                </a:tc>
                <a:tc hMerge="1">
                  <a:txBody>
                    <a:bodyPr/>
                    <a:lstStyle/>
                    <a:p>
                      <a:endParaRPr lang="en-CA" sz="1600" kern="1200" dirty="0">
                        <a:solidFill>
                          <a:schemeClr val="tx1"/>
                        </a:solidFill>
                        <a:latin typeface="+mn-lt"/>
                        <a:ea typeface="+mn-ea"/>
                        <a:cs typeface="+mn-cs"/>
                      </a:endParaRPr>
                    </a:p>
                  </a:txBody>
                  <a:tcPr/>
                </a:tc>
                <a:tc gridSpan="2">
                  <a:txBody>
                    <a:bodyPr/>
                    <a:lstStyle/>
                    <a:p>
                      <a:endParaRPr lang="en-CA" sz="1600" dirty="0"/>
                    </a:p>
                  </a:txBody>
                  <a:tcPr>
                    <a:solidFill>
                      <a:srgbClr val="CCFFCC"/>
                    </a:solidFill>
                  </a:tcPr>
                </a:tc>
                <a:tc hMerge="1">
                  <a:txBody>
                    <a:bodyPr/>
                    <a:lstStyle/>
                    <a:p>
                      <a:endParaRPr lang="en-CA" sz="1600" dirty="0"/>
                    </a:p>
                  </a:txBody>
                  <a:tcPr/>
                </a:tc>
                <a:tc>
                  <a:txBody>
                    <a:bodyPr/>
                    <a:lstStyle/>
                    <a:p>
                      <a:endParaRPr lang="en-CA" sz="1600" dirty="0"/>
                    </a:p>
                  </a:txBody>
                  <a:tcPr>
                    <a:solidFill>
                      <a:srgbClr val="CCFFCC"/>
                    </a:solidFill>
                  </a:tcPr>
                </a:tc>
                <a:tc>
                  <a:txBody>
                    <a:bodyPr/>
                    <a:lstStyle/>
                    <a:p>
                      <a:endParaRPr lang="en-CA" sz="1600" kern="1200" dirty="0">
                        <a:solidFill>
                          <a:schemeClr val="tx1"/>
                        </a:solidFill>
                        <a:latin typeface="+mn-lt"/>
                        <a:ea typeface="+mn-ea"/>
                        <a:cs typeface="+mn-cs"/>
                      </a:endParaRPr>
                    </a:p>
                  </a:txBody>
                  <a:tcPr>
                    <a:solidFill>
                      <a:srgbClr val="CCFFCC"/>
                    </a:solidFill>
                  </a:tcPr>
                </a:tc>
                <a:extLst>
                  <a:ext uri="{0D108BD9-81ED-4DB2-BD59-A6C34878D82A}">
                    <a16:rowId xmlns:a16="http://schemas.microsoft.com/office/drawing/2014/main" val="1054821831"/>
                  </a:ext>
                </a:extLst>
              </a:tr>
              <a:tr h="335283">
                <a:tc gridSpan="2" vMerge="1">
                  <a:txBody>
                    <a:bodyPr/>
                    <a:lstStyle/>
                    <a:p>
                      <a:endParaRPr lang="en-CA"/>
                    </a:p>
                  </a:txBody>
                  <a:tcPr/>
                </a:tc>
                <a:tc hMerge="1" vMerge="1">
                  <a:txBody>
                    <a:bodyPr/>
                    <a:lstStyle/>
                    <a:p>
                      <a:endParaRPr lang="en-CA"/>
                    </a:p>
                  </a:txBody>
                  <a:tcPr/>
                </a:tc>
                <a:tc gridSpan="2">
                  <a:txBody>
                    <a:bodyPr/>
                    <a:lstStyle/>
                    <a:p>
                      <a:r>
                        <a:rPr lang="en-US" sz="1600" b="1" dirty="0"/>
                        <a:t>Potential Financial Impact</a:t>
                      </a:r>
                      <a:endParaRPr lang="en-CA" sz="1600" b="1" dirty="0"/>
                    </a:p>
                  </a:txBody>
                  <a:tcPr>
                    <a:solidFill>
                      <a:srgbClr val="99FF99"/>
                    </a:solidFill>
                  </a:tcPr>
                </a:tc>
                <a:tc hMerge="1">
                  <a:txBody>
                    <a:bodyPr/>
                    <a:lstStyle/>
                    <a:p>
                      <a:endParaRPr lang="en-CA" sz="1600" dirty="0"/>
                    </a:p>
                  </a:txBody>
                  <a:tcPr/>
                </a:tc>
                <a:tc gridSpan="2">
                  <a:txBody>
                    <a:bodyPr/>
                    <a:lstStyle/>
                    <a:p>
                      <a:r>
                        <a:rPr lang="en-US" sz="1600" dirty="0"/>
                        <a:t>List costs</a:t>
                      </a:r>
                      <a:endParaRPr lang="en-CA" sz="1600" dirty="0"/>
                    </a:p>
                  </a:txBody>
                  <a:tcPr>
                    <a:solidFill>
                      <a:srgbClr val="CCFFCC"/>
                    </a:solidFill>
                  </a:tcPr>
                </a:tc>
                <a:tc hMerge="1">
                  <a:txBody>
                    <a:bodyPr/>
                    <a:lstStyle/>
                    <a:p>
                      <a:endParaRPr lang="en-CA" sz="1600" dirty="0"/>
                    </a:p>
                  </a:txBody>
                  <a:tcPr/>
                </a:tc>
                <a:tc gridSpan="2">
                  <a:txBody>
                    <a:bodyPr/>
                    <a:lstStyle/>
                    <a:p>
                      <a:r>
                        <a:rPr lang="en-US" sz="1600" dirty="0" err="1"/>
                        <a:t>Eg</a:t>
                      </a:r>
                      <a:r>
                        <a:rPr lang="en-US" sz="1600" dirty="0"/>
                        <a:t>: surveys </a:t>
                      </a:r>
                      <a:endParaRPr lang="en-CA" sz="1600" dirty="0"/>
                    </a:p>
                  </a:txBody>
                  <a:tcPr>
                    <a:solidFill>
                      <a:srgbClr val="CCFFCC"/>
                    </a:solidFill>
                  </a:tcPr>
                </a:tc>
                <a:tc hMerge="1">
                  <a:txBody>
                    <a:bodyPr/>
                    <a:lstStyle/>
                    <a:p>
                      <a:endParaRPr lang="en-CA" sz="1600" dirty="0"/>
                    </a:p>
                  </a:txBody>
                  <a:tcPr/>
                </a:tc>
                <a:tc>
                  <a:txBody>
                    <a:bodyPr/>
                    <a:lstStyle/>
                    <a:p>
                      <a:r>
                        <a:rPr lang="en-US" sz="1600" dirty="0" err="1"/>
                        <a:t>Eg</a:t>
                      </a:r>
                      <a:r>
                        <a:rPr lang="en-US" sz="1600" dirty="0"/>
                        <a:t>: printing:</a:t>
                      </a:r>
                      <a:endParaRPr lang="en-CA" sz="1600" dirty="0"/>
                    </a:p>
                  </a:txBody>
                  <a:tcPr>
                    <a:solidFill>
                      <a:srgbClr val="CCFFCC"/>
                    </a:solidFill>
                  </a:tcPr>
                </a:tc>
                <a:tc>
                  <a:txBody>
                    <a:bodyPr/>
                    <a:lstStyle/>
                    <a:p>
                      <a:r>
                        <a:rPr lang="en-US" sz="1600" dirty="0" err="1"/>
                        <a:t>Eg:fees</a:t>
                      </a:r>
                      <a:endParaRPr lang="en-CA" sz="1600" dirty="0"/>
                    </a:p>
                  </a:txBody>
                  <a:tcPr>
                    <a:solidFill>
                      <a:srgbClr val="CCFFCC"/>
                    </a:solidFill>
                  </a:tcPr>
                </a:tc>
                <a:extLst>
                  <a:ext uri="{0D108BD9-81ED-4DB2-BD59-A6C34878D82A}">
                    <a16:rowId xmlns:a16="http://schemas.microsoft.com/office/drawing/2014/main" val="2261781816"/>
                  </a:ext>
                </a:extLst>
              </a:tr>
              <a:tr h="575975">
                <a:tc gridSpan="2" vMerge="1">
                  <a:txBody>
                    <a:bodyPr/>
                    <a:lstStyle/>
                    <a:p>
                      <a:endParaRPr lang="en-CA" sz="1600" dirty="0"/>
                    </a:p>
                  </a:txBody>
                  <a:tcPr/>
                </a:tc>
                <a:tc hMerge="1" vMerge="1">
                  <a:txBody>
                    <a:bodyPr/>
                    <a:lstStyle/>
                    <a:p>
                      <a:endParaRPr lang="en-CA"/>
                    </a:p>
                  </a:txBody>
                  <a:tcPr/>
                </a:tc>
                <a:tc gridSpan="2">
                  <a:txBody>
                    <a:bodyPr/>
                    <a:lstStyle/>
                    <a:p>
                      <a:r>
                        <a:rPr lang="en-US" sz="1600" b="1" dirty="0"/>
                        <a:t>Major Risks/Opportunities</a:t>
                      </a:r>
                      <a:endParaRPr lang="en-CA" sz="1600" b="1" dirty="0"/>
                    </a:p>
                  </a:txBody>
                  <a:tcPr>
                    <a:solidFill>
                      <a:srgbClr val="99FF99"/>
                    </a:solidFill>
                  </a:tcPr>
                </a:tc>
                <a:tc hMerge="1">
                  <a:txBody>
                    <a:bodyPr/>
                    <a:lstStyle/>
                    <a:p>
                      <a:endParaRPr lang="en-CA"/>
                    </a:p>
                  </a:txBody>
                  <a:tcPr/>
                </a:tc>
                <a:tc gridSpan="2">
                  <a:txBody>
                    <a:bodyPr/>
                    <a:lstStyle/>
                    <a:p>
                      <a:r>
                        <a:rPr lang="en-US" sz="1600" dirty="0"/>
                        <a:t>List risks </a:t>
                      </a:r>
                      <a:r>
                        <a:rPr lang="en-US" sz="1600" dirty="0" err="1"/>
                        <a:t>Eg</a:t>
                      </a:r>
                      <a:r>
                        <a:rPr lang="en-US" sz="1600" dirty="0"/>
                        <a:t>: Burnout</a:t>
                      </a:r>
                      <a:endParaRPr lang="en-CA" sz="1600" dirty="0"/>
                    </a:p>
                  </a:txBody>
                  <a:tcPr>
                    <a:solidFill>
                      <a:srgbClr val="CCFFCC"/>
                    </a:solidFill>
                  </a:tcPr>
                </a:tc>
                <a:tc hMerge="1">
                  <a:txBody>
                    <a:bodyPr/>
                    <a:lstStyle/>
                    <a:p>
                      <a:endParaRPr lang="en-CA" sz="1600" dirty="0"/>
                    </a:p>
                  </a:txBody>
                  <a:tcPr/>
                </a:tc>
                <a:tc gridSpan="2">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err="1"/>
                        <a:t>Eg</a:t>
                      </a:r>
                      <a:r>
                        <a:rPr lang="en-US" sz="1600" dirty="0"/>
                        <a:t>: Sudden Funding Opportunity</a:t>
                      </a:r>
                      <a:endParaRPr lang="en-CA" sz="1600" dirty="0"/>
                    </a:p>
                  </a:txBody>
                  <a:tcPr>
                    <a:solidFill>
                      <a:srgbClr val="CCFFCC"/>
                    </a:solidFill>
                  </a:tcPr>
                </a:tc>
                <a:tc hMerge="1">
                  <a:txBody>
                    <a:bodyPr/>
                    <a:lstStyle/>
                    <a:p>
                      <a:endParaRPr lang="en-CA" sz="1600" dirty="0"/>
                    </a:p>
                  </a:txBody>
                  <a:tcPr/>
                </a:tc>
                <a:tc>
                  <a:txBody>
                    <a:bodyPr/>
                    <a:lstStyle/>
                    <a:p>
                      <a:r>
                        <a:rPr lang="en-US" sz="1600" dirty="0" err="1"/>
                        <a:t>Eg</a:t>
                      </a:r>
                      <a:r>
                        <a:rPr lang="en-US" sz="1600" dirty="0"/>
                        <a:t>: reaching </a:t>
                      </a:r>
                      <a:r>
                        <a:rPr lang="en-US" sz="1600" dirty="0" err="1"/>
                        <a:t>consenses</a:t>
                      </a:r>
                      <a:endParaRPr lang="en-CA" dirty="0"/>
                    </a:p>
                  </a:txBody>
                  <a:tcPr>
                    <a:solidFill>
                      <a:srgbClr val="CCFFCC"/>
                    </a:solidFill>
                  </a:tcPr>
                </a:tc>
                <a:tc>
                  <a:txBody>
                    <a:bodyPr/>
                    <a:lstStyle/>
                    <a:p>
                      <a:endParaRPr lang="en-CA" sz="1600" dirty="0"/>
                    </a:p>
                  </a:txBody>
                  <a:tcPr>
                    <a:solidFill>
                      <a:srgbClr val="CCFFCC"/>
                    </a:solidFill>
                  </a:tcPr>
                </a:tc>
                <a:extLst>
                  <a:ext uri="{0D108BD9-81ED-4DB2-BD59-A6C34878D82A}">
                    <a16:rowId xmlns:a16="http://schemas.microsoft.com/office/drawing/2014/main" val="992738472"/>
                  </a:ext>
                </a:extLst>
              </a:tr>
              <a:tr h="333459">
                <a:tc>
                  <a:txBody>
                    <a:bodyPr/>
                    <a:lstStyle/>
                    <a:p>
                      <a:r>
                        <a:rPr lang="en-US" sz="1600" b="1" dirty="0"/>
                        <a:t>In Scope</a:t>
                      </a:r>
                      <a:endParaRPr lang="en-CA" sz="1600" b="1" dirty="0"/>
                    </a:p>
                  </a:txBody>
                  <a:tcPr>
                    <a:solidFill>
                      <a:schemeClr val="bg2">
                        <a:lumMod val="75000"/>
                      </a:schemeClr>
                    </a:solidFill>
                  </a:tcPr>
                </a:tc>
                <a:tc>
                  <a:txBody>
                    <a:bodyPr/>
                    <a:lstStyle/>
                    <a:p>
                      <a:r>
                        <a:rPr lang="en-US" sz="1600" b="1" dirty="0"/>
                        <a:t>Business Case</a:t>
                      </a:r>
                      <a:endParaRPr lang="en-CA" sz="1600" b="1" dirty="0"/>
                    </a:p>
                  </a:txBody>
                  <a:tcPr>
                    <a:solidFill>
                      <a:schemeClr val="bg2">
                        <a:lumMod val="75000"/>
                      </a:schemeClr>
                    </a:solidFill>
                  </a:tcPr>
                </a:tc>
                <a:tc>
                  <a:txBody>
                    <a:bodyPr/>
                    <a:lstStyle/>
                    <a:p>
                      <a:r>
                        <a:rPr lang="en-US" sz="1600" b="1" dirty="0"/>
                        <a:t>Milestones  </a:t>
                      </a:r>
                      <a:endParaRPr lang="en-CA" sz="1600" b="1" dirty="0"/>
                    </a:p>
                  </a:txBody>
                  <a:tcPr>
                    <a:solidFill>
                      <a:schemeClr val="tx2">
                        <a:lumMod val="40000"/>
                        <a:lumOff val="60000"/>
                      </a:schemeClr>
                    </a:solidFill>
                  </a:tcPr>
                </a:tc>
                <a:tc>
                  <a:txBody>
                    <a:bodyPr/>
                    <a:lstStyle/>
                    <a:p>
                      <a:r>
                        <a:rPr lang="en-US" sz="1600" b="1" dirty="0"/>
                        <a:t>Target Date</a:t>
                      </a:r>
                      <a:endParaRPr lang="en-CA" sz="1600" b="1" dirty="0"/>
                    </a:p>
                  </a:txBody>
                  <a:tcPr>
                    <a:solidFill>
                      <a:schemeClr val="tx2">
                        <a:lumMod val="40000"/>
                        <a:lumOff val="60000"/>
                      </a:schemeClr>
                    </a:solidFill>
                  </a:tcPr>
                </a:tc>
                <a:tc gridSpan="6">
                  <a:txBody>
                    <a:bodyPr/>
                    <a:lstStyle/>
                    <a:p>
                      <a:r>
                        <a:rPr lang="en-US" sz="1600" b="1" dirty="0"/>
                        <a:t>Status</a:t>
                      </a:r>
                      <a:endParaRPr lang="en-CA" sz="1600" b="1" dirty="0">
                        <a:solidFill>
                          <a:schemeClr val="tx1"/>
                        </a:solidFill>
                      </a:endParaRPr>
                    </a:p>
                  </a:txBody>
                  <a:tcPr>
                    <a:solidFill>
                      <a:schemeClr val="tx2">
                        <a:lumMod val="40000"/>
                        <a:lumOff val="60000"/>
                      </a:schemeClr>
                    </a:solidFill>
                  </a:tcPr>
                </a:tc>
                <a:tc hMerge="1">
                  <a:txBody>
                    <a:bodyPr/>
                    <a:lstStyle/>
                    <a:p>
                      <a:endParaRPr lang="en-CA" sz="160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1944955393"/>
                  </a:ext>
                </a:extLst>
              </a:tr>
              <a:tr h="333459">
                <a:tc rowSpan="6">
                  <a:txBody>
                    <a:bodyPr/>
                    <a:lstStyle/>
                    <a:p>
                      <a:pPr marL="285750" lvl="1" indent="-285750" algn="l" defTabSz="1306245" rtl="0" eaLnBrk="1" latinLnBrk="0" hangingPunct="1">
                        <a:lnSpc>
                          <a:spcPct val="107000"/>
                        </a:lnSpc>
                        <a:buFont typeface="Arial" panose="020B0604020202020204" pitchFamily="34" charset="0"/>
                        <a:buChar char="•"/>
                      </a:pPr>
                      <a:r>
                        <a:rPr lang="en-US" sz="1600" kern="1200" dirty="0">
                          <a:solidFill>
                            <a:schemeClr val="tx1"/>
                          </a:solidFill>
                          <a:latin typeface="+mn-lt"/>
                          <a:ea typeface="+mn-ea"/>
                          <a:cs typeface="+mn-cs"/>
                        </a:rPr>
                        <a:t>List the expected areas of work focus.  It  may be helpful mention what is not included so that anyone reading the charter knows what is not part of this project or phase.</a:t>
                      </a:r>
                      <a:endParaRPr lang="en-CA" sz="1600" kern="1200" dirty="0">
                        <a:solidFill>
                          <a:schemeClr val="tx1"/>
                        </a:solidFill>
                        <a:latin typeface="+mn-lt"/>
                        <a:ea typeface="+mn-ea"/>
                        <a:cs typeface="+mn-cs"/>
                      </a:endParaRPr>
                    </a:p>
                  </a:txBody>
                  <a:tcPr>
                    <a:solidFill>
                      <a:schemeClr val="bg2"/>
                    </a:solidFill>
                  </a:tcPr>
                </a:tc>
                <a:tc rowSpan="6">
                  <a:txBody>
                    <a:bodyPr/>
                    <a:lstStyle/>
                    <a:p>
                      <a:r>
                        <a:rPr lang="en-US" sz="1600" dirty="0">
                          <a:solidFill>
                            <a:schemeClr val="tx1"/>
                          </a:solidFill>
                        </a:rPr>
                        <a:t>Describe the benefits of the project in terms of economic sustainability, ROE and/or other values....what we/our community gets out of this over the long term.  Complete the sentence “if we do this, we will (attain/achieve/ benefit from/ increase our.. </a:t>
                      </a:r>
                      <a:r>
                        <a:rPr lang="en-US" sz="1600" dirty="0" err="1">
                          <a:solidFill>
                            <a:schemeClr val="tx1"/>
                          </a:solidFill>
                        </a:rPr>
                        <a:t>etc</a:t>
                      </a:r>
                      <a:r>
                        <a:rPr lang="en-US" sz="1600" dirty="0">
                          <a:solidFill>
                            <a:schemeClr val="tx1"/>
                          </a:solidFill>
                        </a:rPr>
                        <a:t>)…”</a:t>
                      </a:r>
                      <a:endParaRPr lang="en-CA" sz="1600" dirty="0">
                        <a:solidFill>
                          <a:schemeClr val="tx1"/>
                        </a:solidFill>
                      </a:endParaRPr>
                    </a:p>
                  </a:txBody>
                  <a:tcPr>
                    <a:solidFill>
                      <a:schemeClr val="bg2"/>
                    </a:solidFill>
                  </a:tcPr>
                </a:tc>
                <a:tc>
                  <a:txBody>
                    <a:bodyPr/>
                    <a:lstStyle/>
                    <a:p>
                      <a:r>
                        <a:rPr lang="en-US" sz="1600" b="1" dirty="0"/>
                        <a:t>First milestone</a:t>
                      </a:r>
                      <a:endParaRPr lang="en-CA" sz="1600" b="1" dirty="0"/>
                    </a:p>
                  </a:txBody>
                  <a:tcPr>
                    <a:solidFill>
                      <a:schemeClr val="tx2">
                        <a:lumMod val="20000"/>
                        <a:lumOff val="80000"/>
                      </a:schemeClr>
                    </a:solidFill>
                  </a:tcPr>
                </a:tc>
                <a:tc>
                  <a:txBody>
                    <a:bodyPr/>
                    <a:lstStyle/>
                    <a:p>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sz="160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3300798122"/>
                  </a:ext>
                </a:extLst>
              </a:tr>
              <a:tr h="333459">
                <a:tc vMerge="1">
                  <a:txBody>
                    <a:bodyPr/>
                    <a:lstStyle/>
                    <a:p>
                      <a:endParaRPr lang="en-CA"/>
                    </a:p>
                  </a:txBody>
                  <a:tcPr/>
                </a:tc>
                <a:tc vMerge="1">
                  <a:txBody>
                    <a:bodyPr/>
                    <a:lstStyle/>
                    <a:p>
                      <a:endParaRPr lang="en-CA"/>
                    </a:p>
                  </a:txBody>
                  <a:tcPr/>
                </a:tc>
                <a:tc>
                  <a:txBody>
                    <a:bodyPr/>
                    <a:lstStyle/>
                    <a:p>
                      <a:r>
                        <a:rPr lang="en-US" sz="1600" b="1" dirty="0"/>
                        <a:t>Second milestone</a:t>
                      </a:r>
                      <a:endParaRPr lang="en-CA" sz="1600" b="1" dirty="0"/>
                    </a:p>
                  </a:txBody>
                  <a:tcPr>
                    <a:solidFill>
                      <a:schemeClr val="tx2">
                        <a:lumMod val="20000"/>
                        <a:lumOff val="80000"/>
                      </a:schemeClr>
                    </a:solidFill>
                  </a:tcPr>
                </a:tc>
                <a:tc>
                  <a:txBody>
                    <a:bodyPr/>
                    <a:lstStyle/>
                    <a:p>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223359670"/>
                  </a:ext>
                </a:extLst>
              </a:tr>
              <a:tr h="333459">
                <a:tc vMerge="1">
                  <a:txBody>
                    <a:bodyPr/>
                    <a:lstStyle/>
                    <a:p>
                      <a:endParaRPr lang="en-CA"/>
                    </a:p>
                  </a:txBody>
                  <a:tcPr/>
                </a:tc>
                <a:tc vMerge="1">
                  <a:txBody>
                    <a:bodyPr/>
                    <a:lstStyle/>
                    <a:p>
                      <a:endParaRPr lang="en-CA"/>
                    </a:p>
                  </a:txBody>
                  <a:tcPr/>
                </a:tc>
                <a:tc>
                  <a:txBody>
                    <a:bodyPr/>
                    <a:lstStyle/>
                    <a:p>
                      <a:r>
                        <a:rPr lang="en-US" sz="1600" b="1" dirty="0"/>
                        <a:t>Third milestone</a:t>
                      </a:r>
                      <a:endParaRPr lang="en-CA" sz="1600" b="1" dirty="0"/>
                    </a:p>
                  </a:txBody>
                  <a:tcPr>
                    <a:solidFill>
                      <a:schemeClr val="tx2">
                        <a:lumMod val="20000"/>
                        <a:lumOff val="80000"/>
                      </a:schemeClr>
                    </a:solidFill>
                  </a:tcPr>
                </a:tc>
                <a:tc>
                  <a:txBody>
                    <a:bodyPr/>
                    <a:lstStyle/>
                    <a:p>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086520653"/>
                  </a:ext>
                </a:extLst>
              </a:tr>
              <a:tr h="333459">
                <a:tc vMerge="1">
                  <a:txBody>
                    <a:bodyPr/>
                    <a:lstStyle/>
                    <a:p>
                      <a:endParaRPr lang="en-CA" sz="1600" dirty="0"/>
                    </a:p>
                  </a:txBody>
                  <a:tcPr/>
                </a:tc>
                <a:tc vMerge="1">
                  <a:txBody>
                    <a:bodyPr/>
                    <a:lstStyle/>
                    <a:p>
                      <a:endParaRPr lang="en-CA" sz="1600" dirty="0"/>
                    </a:p>
                  </a:txBody>
                  <a:tcPr/>
                </a:tc>
                <a:tc>
                  <a:txBody>
                    <a:bodyPr/>
                    <a:lstStyle/>
                    <a:p>
                      <a:endParaRPr lang="en-CA" sz="1600" b="1" dirty="0"/>
                    </a:p>
                  </a:txBody>
                  <a:tcPr>
                    <a:solidFill>
                      <a:schemeClr val="tx2">
                        <a:lumMod val="20000"/>
                        <a:lumOff val="80000"/>
                      </a:schemeClr>
                    </a:solidFill>
                  </a:tcPr>
                </a:tc>
                <a:tc>
                  <a:txBody>
                    <a:bodyPr/>
                    <a:lstStyle/>
                    <a:p>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487184112"/>
                  </a:ext>
                </a:extLst>
              </a:tr>
              <a:tr h="333459">
                <a:tc vMerge="1">
                  <a:txBody>
                    <a:bodyPr/>
                    <a:lstStyle/>
                    <a:p>
                      <a:endParaRPr lang="en-CA"/>
                    </a:p>
                  </a:txBody>
                  <a:tcPr/>
                </a:tc>
                <a:tc vMerge="1">
                  <a:txBody>
                    <a:bodyPr/>
                    <a:lstStyle/>
                    <a:p>
                      <a:endParaRPr lang="en-CA"/>
                    </a:p>
                  </a:txBody>
                  <a:tcPr/>
                </a:tc>
                <a:tc>
                  <a:txBody>
                    <a:bodyPr/>
                    <a:lstStyle/>
                    <a:p>
                      <a:endParaRPr lang="en-CA" sz="1600" b="1" dirty="0"/>
                    </a:p>
                  </a:txBody>
                  <a:tcPr>
                    <a:solidFill>
                      <a:schemeClr val="tx2">
                        <a:lumMod val="20000"/>
                        <a:lumOff val="80000"/>
                      </a:schemeClr>
                    </a:solidFill>
                  </a:tcPr>
                </a:tc>
                <a:tc>
                  <a:txBody>
                    <a:bodyPr/>
                    <a:lstStyle/>
                    <a:p>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611393403"/>
                  </a:ext>
                </a:extLst>
              </a:tr>
              <a:tr h="333459">
                <a:tc vMerge="1">
                  <a:txBody>
                    <a:bodyPr/>
                    <a:lstStyle/>
                    <a:p>
                      <a:endParaRPr lang="en-CA"/>
                    </a:p>
                  </a:txBody>
                  <a:tcPr/>
                </a:tc>
                <a:tc vMerge="1">
                  <a:txBody>
                    <a:bodyPr/>
                    <a:lstStyle/>
                    <a:p>
                      <a:endParaRPr lang="en-CA"/>
                    </a:p>
                  </a:txBody>
                  <a:tcPr/>
                </a:tc>
                <a:tc>
                  <a:txBody>
                    <a:bodyPr/>
                    <a:lstStyle/>
                    <a:p>
                      <a:endParaRPr lang="en-CA" sz="1600" b="1" dirty="0"/>
                    </a:p>
                  </a:txBody>
                  <a:tcPr>
                    <a:solidFill>
                      <a:schemeClr val="tx2">
                        <a:lumMod val="20000"/>
                        <a:lumOff val="80000"/>
                      </a:schemeClr>
                    </a:solidFill>
                  </a:tcPr>
                </a:tc>
                <a:tc>
                  <a:txBody>
                    <a:bodyPr/>
                    <a:lstStyle/>
                    <a:p>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941653146"/>
                  </a:ext>
                </a:extLst>
              </a:tr>
              <a:tr h="333459">
                <a:tc>
                  <a:txBody>
                    <a:bodyPr/>
                    <a:lstStyle/>
                    <a:p>
                      <a:r>
                        <a:rPr lang="en-US" sz="1600" b="1" dirty="0"/>
                        <a:t>Constraints</a:t>
                      </a:r>
                      <a:endParaRPr lang="en-CA" sz="1600" b="1" dirty="0"/>
                    </a:p>
                  </a:txBody>
                  <a:tcPr>
                    <a:solidFill>
                      <a:schemeClr val="bg2">
                        <a:lumMod val="75000"/>
                      </a:schemeClr>
                    </a:solidFill>
                  </a:tcPr>
                </a:tc>
                <a:tc>
                  <a:txBody>
                    <a:bodyPr/>
                    <a:lstStyle/>
                    <a:p>
                      <a:r>
                        <a:rPr lang="en-US" sz="1600" b="1" dirty="0"/>
                        <a:t>Assumptions</a:t>
                      </a:r>
                      <a:endParaRPr lang="en-CA" sz="1600" b="1" dirty="0"/>
                    </a:p>
                  </a:txBody>
                  <a:tcPr>
                    <a:solidFill>
                      <a:schemeClr val="bg2">
                        <a:lumMod val="75000"/>
                      </a:schemeClr>
                    </a:solidFill>
                  </a:tcPr>
                </a:tc>
                <a:tc>
                  <a:txBody>
                    <a:bodyPr/>
                    <a:lstStyle/>
                    <a:p>
                      <a:endParaRPr lang="en-CA" sz="1600" b="1" dirty="0"/>
                    </a:p>
                  </a:txBody>
                  <a:tcPr>
                    <a:solidFill>
                      <a:schemeClr val="tx2">
                        <a:lumMod val="20000"/>
                        <a:lumOff val="80000"/>
                      </a:schemeClr>
                    </a:solidFill>
                  </a:tcPr>
                </a:tc>
                <a:tc>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sz="160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463763193"/>
                  </a:ext>
                </a:extLst>
              </a:tr>
              <a:tr h="341169">
                <a:tc rowSpan="2">
                  <a:txBody>
                    <a:bodyPr/>
                    <a:lstStyle/>
                    <a:p>
                      <a:pPr marL="285750" indent="-285750">
                        <a:buFont typeface="Arial" panose="020B0604020202020204" pitchFamily="34" charset="0"/>
                        <a:buChar char="•"/>
                      </a:pPr>
                      <a:r>
                        <a:rPr lang="en-US" sz="1600" dirty="0"/>
                        <a:t>List serious limitations or obstacles to following through with the project</a:t>
                      </a:r>
                      <a:endParaRPr lang="en-CA" sz="1600" dirty="0"/>
                    </a:p>
                  </a:txBody>
                  <a:tcPr>
                    <a:solidFill>
                      <a:schemeClr val="bg2"/>
                    </a:solidFill>
                  </a:tcPr>
                </a:tc>
                <a:tc rowSpan="2">
                  <a:txBody>
                    <a:bodyPr/>
                    <a:lstStyle/>
                    <a:p>
                      <a:r>
                        <a:rPr lang="en-US" sz="1600" dirty="0"/>
                        <a:t>List any pre-existing decision or assumptions</a:t>
                      </a:r>
                      <a:endParaRPr lang="en-CA" sz="1600" dirty="0"/>
                    </a:p>
                  </a:txBody>
                  <a:tcPr>
                    <a:solidFill>
                      <a:schemeClr val="bg2"/>
                    </a:solidFill>
                  </a:tcPr>
                </a:tc>
                <a:tc>
                  <a:txBody>
                    <a:bodyPr/>
                    <a:lstStyle/>
                    <a:p>
                      <a:r>
                        <a:rPr lang="en-US" sz="1600" b="1" dirty="0"/>
                        <a:t>Penultimate Milestone</a:t>
                      </a:r>
                      <a:endParaRPr lang="en-CA" sz="1600" b="1" dirty="0"/>
                    </a:p>
                  </a:txBody>
                  <a:tcPr>
                    <a:solidFill>
                      <a:schemeClr val="tx2">
                        <a:lumMod val="20000"/>
                        <a:lumOff val="80000"/>
                      </a:schemeClr>
                    </a:solidFill>
                  </a:tcPr>
                </a:tc>
                <a:tc>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908849980"/>
                  </a:ext>
                </a:extLst>
              </a:tr>
              <a:tr h="333459">
                <a:tc vMerge="1">
                  <a:txBody>
                    <a:bodyPr/>
                    <a:lstStyle/>
                    <a:p>
                      <a:endParaRPr lang="en-CA" sz="1600" dirty="0"/>
                    </a:p>
                  </a:txBody>
                  <a:tcPr/>
                </a:tc>
                <a:tc vMerge="1">
                  <a:txBody>
                    <a:bodyPr/>
                    <a:lstStyle/>
                    <a:p>
                      <a:endParaRPr lang="en-CA" sz="1600" dirty="0"/>
                    </a:p>
                  </a:txBody>
                  <a:tcPr/>
                </a:tc>
                <a:tc>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b="1" dirty="0"/>
                        <a:t>Final deliverable</a:t>
                      </a:r>
                      <a:endParaRPr lang="en-CA" sz="1600" b="1" dirty="0"/>
                    </a:p>
                  </a:txBody>
                  <a:tcPr>
                    <a:solidFill>
                      <a:schemeClr val="tx2">
                        <a:lumMod val="20000"/>
                        <a:lumOff val="80000"/>
                      </a:schemeClr>
                    </a:solidFill>
                  </a:tcPr>
                </a:tc>
                <a:tc>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Month, </a:t>
                      </a:r>
                      <a:r>
                        <a:rPr lang="en-US" sz="1600" dirty="0" err="1"/>
                        <a:t>yr</a:t>
                      </a:r>
                      <a:endParaRPr lang="en-CA" sz="1600" dirty="0"/>
                    </a:p>
                  </a:txBody>
                  <a:tcPr>
                    <a:solidFill>
                      <a:schemeClr val="accent5">
                        <a:lumMod val="20000"/>
                        <a:lumOff val="80000"/>
                      </a:schemeClr>
                    </a:solidFill>
                  </a:tcPr>
                </a:tc>
                <a:tc gridSpan="6">
                  <a:txBody>
                    <a:bodyPr/>
                    <a:lstStyle/>
                    <a:p>
                      <a:pPr marL="0" marR="0" lvl="0" indent="0" algn="l" defTabSz="1306245" rtl="0" eaLnBrk="1" fontAlgn="auto" latinLnBrk="0" hangingPunct="1">
                        <a:lnSpc>
                          <a:spcPct val="100000"/>
                        </a:lnSpc>
                        <a:spcBef>
                          <a:spcPts val="0"/>
                        </a:spcBef>
                        <a:spcAft>
                          <a:spcPts val="0"/>
                        </a:spcAft>
                        <a:buClrTx/>
                        <a:buSzTx/>
                        <a:buFontTx/>
                        <a:buNone/>
                        <a:tabLst/>
                        <a:defRPr/>
                      </a:pPr>
                      <a:r>
                        <a:rPr lang="en-US" sz="1600" dirty="0"/>
                        <a:t>Not started, Started, % Complete, Complete, etc.</a:t>
                      </a:r>
                      <a:endParaRPr lang="en-CA" sz="1600" dirty="0"/>
                    </a:p>
                  </a:txBody>
                  <a:tcPr>
                    <a:solidFill>
                      <a:schemeClr val="accent5">
                        <a:lumMod val="20000"/>
                        <a:lumOff val="80000"/>
                      </a:schemeClr>
                    </a:solidFill>
                  </a:tcPr>
                </a:tc>
                <a:tc hMerge="1">
                  <a:txBody>
                    <a:bodyPr/>
                    <a:lstStyle/>
                    <a:p>
                      <a:endParaRPr lang="en-CA" sz="1600"/>
                    </a:p>
                  </a:txBody>
                  <a:tcPr/>
                </a:tc>
                <a:tc hMerge="1">
                  <a:txBody>
                    <a:bodyPr/>
                    <a:lstStyle/>
                    <a:p>
                      <a:endParaRPr lang="en-CA"/>
                    </a:p>
                  </a:txBody>
                  <a:tcPr/>
                </a:tc>
                <a:tc hMerge="1">
                  <a:txBody>
                    <a:bodyPr/>
                    <a:lstStyle/>
                    <a:p>
                      <a:endParaRPr lang="en-CA"/>
                    </a:p>
                  </a:txBody>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340415750"/>
                  </a:ext>
                </a:extLst>
              </a:tr>
              <a:tr h="341169">
                <a:tc gridSpan="2">
                  <a:txBody>
                    <a:bodyPr/>
                    <a:lstStyle/>
                    <a:p>
                      <a:r>
                        <a:rPr lang="en-US" sz="1600" b="1" dirty="0"/>
                        <a:t>Deliverables</a:t>
                      </a:r>
                      <a:endParaRPr lang="en-CA" sz="1600" b="1" dirty="0"/>
                    </a:p>
                  </a:txBody>
                  <a:tcPr>
                    <a:solidFill>
                      <a:schemeClr val="bg2">
                        <a:lumMod val="75000"/>
                      </a:schemeClr>
                    </a:solidFill>
                  </a:tcPr>
                </a:tc>
                <a:tc hMerge="1">
                  <a:txBody>
                    <a:bodyPr/>
                    <a:lstStyle/>
                    <a:p>
                      <a:endParaRPr lang="en-CA" sz="1600" dirty="0"/>
                    </a:p>
                  </a:txBody>
                  <a:tcPr/>
                </a:tc>
                <a:tc gridSpan="5">
                  <a:txBody>
                    <a:bodyPr/>
                    <a:lstStyle/>
                    <a:p>
                      <a:r>
                        <a:rPr lang="en-US" sz="1600" b="1" kern="1200" dirty="0">
                          <a:solidFill>
                            <a:schemeClr val="tx1"/>
                          </a:solidFill>
                          <a:latin typeface="+mn-lt"/>
                          <a:ea typeface="+mn-ea"/>
                          <a:cs typeface="+mn-cs"/>
                        </a:rPr>
                        <a:t>Sponsor Approval</a:t>
                      </a:r>
                      <a:endParaRPr lang="en-CA" sz="1600" b="1" kern="1200" dirty="0">
                        <a:solidFill>
                          <a:schemeClr val="tx1"/>
                        </a:solidFill>
                        <a:latin typeface="+mn-lt"/>
                        <a:ea typeface="+mn-ea"/>
                        <a:cs typeface="+mn-cs"/>
                      </a:endParaRPr>
                    </a:p>
                  </a:txBody>
                  <a:tcPr>
                    <a:solidFill>
                      <a:srgbClr val="9999FF"/>
                    </a:solidFill>
                  </a:tcPr>
                </a:tc>
                <a:tc hMerge="1">
                  <a:txBody>
                    <a:bodyPr/>
                    <a:lstStyle/>
                    <a:p>
                      <a:endParaRPr lang="en-CA" sz="1600" dirty="0"/>
                    </a:p>
                  </a:txBody>
                  <a:tcPr/>
                </a:tc>
                <a:tc hMerge="1">
                  <a:txBody>
                    <a:bodyPr/>
                    <a:lstStyle/>
                    <a:p>
                      <a:endParaRPr lang="en-CA" sz="1600" dirty="0"/>
                    </a:p>
                  </a:txBody>
                  <a:tcPr/>
                </a:tc>
                <a:tc hMerge="1">
                  <a:txBody>
                    <a:bodyPr/>
                    <a:lstStyle/>
                    <a:p>
                      <a:endParaRPr lang="en-CA" sz="1600"/>
                    </a:p>
                  </a:txBody>
                  <a:tcPr/>
                </a:tc>
                <a:tc hMerge="1">
                  <a:txBody>
                    <a:bodyPr/>
                    <a:lstStyle/>
                    <a:p>
                      <a:endParaRPr lang="en-CA"/>
                    </a:p>
                  </a:txBody>
                  <a:tcPr/>
                </a:tc>
                <a:tc gridSpan="3">
                  <a:txBody>
                    <a:bodyPr/>
                    <a:lstStyle/>
                    <a:p>
                      <a:r>
                        <a:rPr lang="en-US" sz="1600" b="1" kern="1200" dirty="0">
                          <a:solidFill>
                            <a:schemeClr val="tx1"/>
                          </a:solidFill>
                          <a:latin typeface="+mn-lt"/>
                          <a:ea typeface="+mn-ea"/>
                          <a:cs typeface="+mn-cs"/>
                        </a:rPr>
                        <a:t>Date</a:t>
                      </a:r>
                      <a:endParaRPr lang="en-CA" sz="1600" b="1" kern="1200" dirty="0">
                        <a:solidFill>
                          <a:schemeClr val="tx1"/>
                        </a:solidFill>
                        <a:latin typeface="+mn-lt"/>
                        <a:ea typeface="+mn-ea"/>
                        <a:cs typeface="+mn-cs"/>
                      </a:endParaRPr>
                    </a:p>
                  </a:txBody>
                  <a:tcPr>
                    <a:solidFill>
                      <a:srgbClr val="9999FF"/>
                    </a:solidFill>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1376945167"/>
                  </a:ext>
                </a:extLst>
              </a:tr>
              <a:tr h="461385">
                <a:tc gridSpan="2">
                  <a:txBody>
                    <a:bodyPr/>
                    <a:lstStyle/>
                    <a:p>
                      <a:pPr marL="285750" indent="-285750" algn="l" defTabSz="1306245" rtl="0" eaLnBrk="1" latinLnBrk="0" hangingPunct="1">
                        <a:buFont typeface="Arial" panose="020B0604020202020204" pitchFamily="34" charset="0"/>
                        <a:buChar char="•"/>
                      </a:pPr>
                      <a:r>
                        <a:rPr lang="en-US" sz="1600" kern="1200" dirty="0">
                          <a:solidFill>
                            <a:schemeClr val="tx1"/>
                          </a:solidFill>
                          <a:latin typeface="+mn-lt"/>
                          <a:ea typeface="+mn-ea"/>
                          <a:cs typeface="+mn-cs"/>
                        </a:rPr>
                        <a:t>List the final deliverable</a:t>
                      </a:r>
                      <a:endParaRPr lang="en-CA" sz="1600" kern="1200" dirty="0">
                        <a:solidFill>
                          <a:schemeClr val="tx1"/>
                        </a:solidFill>
                        <a:latin typeface="+mn-lt"/>
                        <a:ea typeface="+mn-ea"/>
                        <a:cs typeface="+mn-cs"/>
                      </a:endParaRPr>
                    </a:p>
                  </a:txBody>
                  <a:tcPr>
                    <a:solidFill>
                      <a:schemeClr val="bg2"/>
                    </a:solidFill>
                  </a:tcPr>
                </a:tc>
                <a:tc hMerge="1">
                  <a:txBody>
                    <a:bodyPr/>
                    <a:lstStyle/>
                    <a:p>
                      <a:endParaRPr lang="en-CA" sz="1600" dirty="0"/>
                    </a:p>
                  </a:txBody>
                  <a:tcPr/>
                </a:tc>
                <a:tc gridSpan="5">
                  <a:txBody>
                    <a:bodyPr/>
                    <a:lstStyle/>
                    <a:p>
                      <a:r>
                        <a:rPr lang="en-US" sz="1600" dirty="0"/>
                        <a:t>The Sponsor is the individual who is the ultimate driver/approver.</a:t>
                      </a:r>
                      <a:endParaRPr lang="en-CA" sz="1600" dirty="0"/>
                    </a:p>
                  </a:txBody>
                  <a:tcPr>
                    <a:solidFill>
                      <a:srgbClr val="CCCCFF"/>
                    </a:solidFill>
                  </a:tcPr>
                </a:tc>
                <a:tc hMerge="1">
                  <a:txBody>
                    <a:bodyPr/>
                    <a:lstStyle/>
                    <a:p>
                      <a:endParaRPr lang="en-CA" sz="1600" dirty="0"/>
                    </a:p>
                  </a:txBody>
                  <a:tcPr/>
                </a:tc>
                <a:tc hMerge="1">
                  <a:txBody>
                    <a:bodyPr/>
                    <a:lstStyle/>
                    <a:p>
                      <a:endParaRPr lang="en-CA" sz="1600" dirty="0"/>
                    </a:p>
                  </a:txBody>
                  <a:tcPr/>
                </a:tc>
                <a:tc hMerge="1">
                  <a:txBody>
                    <a:bodyPr/>
                    <a:lstStyle/>
                    <a:p>
                      <a:endParaRPr lang="en-CA" sz="1600"/>
                    </a:p>
                  </a:txBody>
                  <a:tcPr/>
                </a:tc>
                <a:tc hMerge="1">
                  <a:txBody>
                    <a:bodyPr/>
                    <a:lstStyle/>
                    <a:p>
                      <a:endParaRPr lang="en-CA"/>
                    </a:p>
                  </a:txBody>
                  <a:tcPr/>
                </a:tc>
                <a:tc gridSpan="3">
                  <a:txBody>
                    <a:bodyPr/>
                    <a:lstStyle/>
                    <a:p>
                      <a:endParaRPr lang="en-CA" sz="1600" kern="1200" dirty="0">
                        <a:solidFill>
                          <a:schemeClr val="tx1"/>
                        </a:solidFill>
                        <a:latin typeface="+mn-lt"/>
                        <a:ea typeface="+mn-ea"/>
                        <a:cs typeface="+mn-cs"/>
                      </a:endParaRPr>
                    </a:p>
                  </a:txBody>
                  <a:tcPr>
                    <a:solidFill>
                      <a:srgbClr val="CCCCFF"/>
                    </a:solidFill>
                  </a:tcPr>
                </a:tc>
                <a:tc hMerge="1">
                  <a:txBody>
                    <a:bodyPr/>
                    <a:lstStyle/>
                    <a:p>
                      <a:endParaRPr lang="en-CA" sz="1600" dirty="0"/>
                    </a:p>
                  </a:txBody>
                  <a:tcPr/>
                </a:tc>
                <a:tc hMerge="1">
                  <a:txBody>
                    <a:bodyPr/>
                    <a:lstStyle/>
                    <a:p>
                      <a:endParaRPr lang="en-CA"/>
                    </a:p>
                  </a:txBody>
                  <a:tcPr/>
                </a:tc>
                <a:extLst>
                  <a:ext uri="{0D108BD9-81ED-4DB2-BD59-A6C34878D82A}">
                    <a16:rowId xmlns:a16="http://schemas.microsoft.com/office/drawing/2014/main" val="3450690357"/>
                  </a:ext>
                </a:extLst>
              </a:tr>
            </a:tbl>
          </a:graphicData>
        </a:graphic>
      </p:graphicFrame>
    </p:spTree>
    <p:extLst>
      <p:ext uri="{BB962C8B-B14F-4D97-AF65-F5344CB8AC3E}">
        <p14:creationId xmlns:p14="http://schemas.microsoft.com/office/powerpoint/2010/main" val="200323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O SlideTemplate 2013">
  <a:themeElements>
    <a:clrScheme name="Nycum Range">
      <a:dk1>
        <a:srgbClr val="2C3B48"/>
      </a:dk1>
      <a:lt1>
        <a:sysClr val="window" lastClr="FFFFFF"/>
      </a:lt1>
      <a:dk2>
        <a:srgbClr val="71273D"/>
      </a:dk2>
      <a:lt2>
        <a:srgbClr val="F7EFBA"/>
      </a:lt2>
      <a:accent1>
        <a:srgbClr val="E3D200"/>
      </a:accent1>
      <a:accent2>
        <a:srgbClr val="485C6E"/>
      </a:accent2>
      <a:accent3>
        <a:srgbClr val="60696E"/>
      </a:accent3>
      <a:accent4>
        <a:srgbClr val="A7425E"/>
      </a:accent4>
      <a:accent5>
        <a:srgbClr val="6D4D69"/>
      </a:accent5>
      <a:accent6>
        <a:srgbClr val="8A6E82"/>
      </a:accent6>
      <a:hlink>
        <a:srgbClr val="2C3B48"/>
      </a:hlink>
      <a:folHlink>
        <a:srgbClr val="8A6E82"/>
      </a:folHlink>
    </a:clrScheme>
    <a:fontScheme name="SmithGroup">
      <a:majorFont>
        <a:latin typeface="Myriad Pro Cond"/>
        <a:ea typeface=""/>
        <a:cs typeface=""/>
      </a:majorFont>
      <a:minorFont>
        <a:latin typeface="Myriad Pro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50000"/>
            <a:lumOff val="5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F29E60662DC849AFCB343F86A7D4E6" ma:contentTypeVersion="13" ma:contentTypeDescription="Create a new document." ma:contentTypeScope="" ma:versionID="d3911bd6b4e6006b91445b0c7ff5850f">
  <xsd:schema xmlns:xsd="http://www.w3.org/2001/XMLSchema" xmlns:xs="http://www.w3.org/2001/XMLSchema" xmlns:p="http://schemas.microsoft.com/office/2006/metadata/properties" xmlns:ns2="02142432-8f92-402e-95c1-2565623167e3" xmlns:ns3="7f0325a6-a05a-4d3c-8875-7fd837c2c714" targetNamespace="http://schemas.microsoft.com/office/2006/metadata/properties" ma:root="true" ma:fieldsID="0bd262aa51f200199470b477a1d44a84" ns2:_="" ns3:_="">
    <xsd:import namespace="02142432-8f92-402e-95c1-2565623167e3"/>
    <xsd:import namespace="7f0325a6-a05a-4d3c-8875-7fd837c2c71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142432-8f92-402e-95c1-2565623167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f0325a6-a05a-4d3c-8875-7fd837c2c71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3FB1C-326A-489E-809C-9C69EE23959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40EE91A-559D-4E86-9DF2-D722F2125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142432-8f92-402e-95c1-2565623167e3"/>
    <ds:schemaRef ds:uri="7f0325a6-a05a-4d3c-8875-7fd837c2c7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F7BF13-99EC-48FD-91B9-C9BA39FCD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14722</TotalTime>
  <Words>470</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Myriad Pro Cond</vt:lpstr>
      <vt:lpstr>Myriad Pro Light Cond</vt:lpstr>
      <vt:lpstr>GO SlideTemplate 2013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ruthv</dc:creator>
  <cp:lastModifiedBy>Hadrian Laing</cp:lastModifiedBy>
  <cp:revision>77</cp:revision>
  <cp:lastPrinted>2012-08-04T21:02:56Z</cp:lastPrinted>
  <dcterms:created xsi:type="dcterms:W3CDTF">2016-11-18T14:22:22Z</dcterms:created>
  <dcterms:modified xsi:type="dcterms:W3CDTF">2022-10-06T20:12:47Z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0x0101007BF29E60662DC849AFCB343F86A7D4E6</vt:lpwstr>
  </property>
</Properties>
</file>